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3" r:id="rId1"/>
  </p:sldMasterIdLst>
  <p:notesMasterIdLst>
    <p:notesMasterId r:id="rId20"/>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Lst>
  <p:sldSz cx="9144000" cy="5143500" type="screen16x9"/>
  <p:notesSz cx="6858000" cy="9144000"/>
  <p:embeddedFontLst>
    <p:embeddedFont>
      <p:font typeface="Anaheim" panose="02000503000000000000" pitchFamily="2" charset="77"/>
      <p:regular r:id="rId21"/>
    </p:embeddedFont>
    <p:embeddedFont>
      <p:font typeface="Barlow Medium" panose="020F0502020204030204" pitchFamily="34" charset="0"/>
      <p:regular r:id="rId22"/>
      <p:bold r:id="rId23"/>
      <p:italic r:id="rId24"/>
      <p:boldItalic r:id="rId25"/>
    </p:embeddedFont>
    <p:embeddedFont>
      <p:font typeface="Bebas Neue" panose="020B0606020202050201" pitchFamily="34" charset="77"/>
      <p:regular r:id="rId26"/>
    </p:embeddedFont>
    <p:embeddedFont>
      <p:font typeface="Lato" panose="020F0502020204030203" pitchFamily="34" charset="0"/>
      <p:regular r:id="rId27"/>
      <p:bold r:id="rId28"/>
      <p:italic r:id="rId29"/>
      <p:boldItalic r:id="rId30"/>
    </p:embeddedFont>
    <p:embeddedFont>
      <p:font typeface="Montserrat" pitchFamily="2" charset="77"/>
      <p:regular r:id="rId31"/>
      <p:bold r:id="rId32"/>
      <p:italic r:id="rId33"/>
      <p:boldItalic r:id="rId34"/>
    </p:embeddedFont>
    <p:embeddedFont>
      <p:font typeface="Montserrat ExtraBold" panose="020F0502020204030204" pitchFamily="34" charset="0"/>
      <p:bold r:id="rId35"/>
      <p:italic r:id="rId36"/>
      <p:boldItalic r:id="rId37"/>
    </p:embeddedFont>
    <p:embeddedFont>
      <p:font typeface="Montserrat Medium" panose="020F0502020204030204" pitchFamily="34" charset="0"/>
      <p:regular r:id="rId38"/>
      <p:bold r:id="rId39"/>
      <p:italic r:id="rId40"/>
      <p:boldItalic r:id="rId41"/>
    </p:embeddedFont>
    <p:embeddedFont>
      <p:font typeface="Patrick Hand" pitchFamily="2" charset="77"/>
      <p:regular r:id="rId42"/>
    </p:embeddedFont>
    <p:embeddedFont>
      <p:font typeface="Poppins" pitchFamily="2" charset="77"/>
      <p:regular r:id="rId43"/>
      <p:bold r:id="rId44"/>
      <p:italic r:id="rId45"/>
      <p:boldItalic r:id="rId46"/>
    </p:embeddedFont>
    <p:embeddedFont>
      <p:font typeface="Roboto Condensed Light" panose="020F0302020204030204" pitchFamily="34" charset="0"/>
      <p:regular r:id="rId47"/>
      <p: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08"/>
    <p:restoredTop sz="94694"/>
  </p:normalViewPr>
  <p:slideViewPr>
    <p:cSldViewPr snapToGrid="0">
      <p:cViewPr varScale="1">
        <p:scale>
          <a:sx n="161" d="100"/>
          <a:sy n="161" d="100"/>
        </p:scale>
        <p:origin x="848"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font" Target="fonts/font27.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font" Target="fonts/font2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font" Target="fonts/font24.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48" Type="http://schemas.openxmlformats.org/officeDocument/2006/relationships/font" Target="fonts/font28.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font" Target="fonts/font26.fntdata"/><Relationship Id="rId20" Type="http://schemas.openxmlformats.org/officeDocument/2006/relationships/notesMaster" Target="notesMasters/notesMaster1.xml"/><Relationship Id="rId41"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f60c6f113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f60c6f11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PassionHub is an interactive web application designed for individuals eager to connect with like-minded enthusiasts. Upon creating an account, users can personalize their experience by selecting areas of interest,  which unlocks a world of tailored recommendations.  Here the user Dive into vibrant passion groups, where dynamic discussions unfold through comments and reactions with upvoting features.  Further users can foster meaningful connections, and use initial credits to access exclusive content and interactions. With a seamless React-based design, you easily navigate, discover new groups, and contribute to conversations that align with your passions. Join PassionHub today to explore, connect, and turn your interests into vibrant conversations.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
        <p:cNvGrpSpPr/>
        <p:nvPr/>
      </p:nvGrpSpPr>
      <p:grpSpPr>
        <a:xfrm>
          <a:off x="0" y="0"/>
          <a:ext cx="0" cy="0"/>
          <a:chOff x="0" y="0"/>
          <a:chExt cx="0" cy="0"/>
        </a:xfrm>
      </p:grpSpPr>
      <p:sp>
        <p:nvSpPr>
          <p:cNvPr id="1222" name="Google Shape;1222;g2a6a57f7bb7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 name="Google Shape;1223;g2a6a57f7bb7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
        <p:cNvGrpSpPr/>
        <p:nvPr/>
      </p:nvGrpSpPr>
      <p:grpSpPr>
        <a:xfrm>
          <a:off x="0" y="0"/>
          <a:ext cx="0" cy="0"/>
          <a:chOff x="0" y="0"/>
          <a:chExt cx="0" cy="0"/>
        </a:xfrm>
      </p:grpSpPr>
      <p:sp>
        <p:nvSpPr>
          <p:cNvPr id="1231" name="Google Shape;1231;g2a6a57f7bb7_2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2" name="Google Shape;1232;g2a6a57f7bb7_2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
        <p:cNvGrpSpPr/>
        <p:nvPr/>
      </p:nvGrpSpPr>
      <p:grpSpPr>
        <a:xfrm>
          <a:off x="0" y="0"/>
          <a:ext cx="0" cy="0"/>
          <a:chOff x="0" y="0"/>
          <a:chExt cx="0" cy="0"/>
        </a:xfrm>
      </p:grpSpPr>
      <p:sp>
        <p:nvSpPr>
          <p:cNvPr id="1239" name="Google Shape;1239;g2a6a57f7bb7_2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 name="Google Shape;1240;g2a6a57f7bb7_2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6"/>
        <p:cNvGrpSpPr/>
        <p:nvPr/>
      </p:nvGrpSpPr>
      <p:grpSpPr>
        <a:xfrm>
          <a:off x="0" y="0"/>
          <a:ext cx="0" cy="0"/>
          <a:chOff x="0" y="0"/>
          <a:chExt cx="0" cy="0"/>
        </a:xfrm>
      </p:grpSpPr>
      <p:sp>
        <p:nvSpPr>
          <p:cNvPr id="1247" name="Google Shape;1247;g2a6a57f7bb7_2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8" name="Google Shape;1248;g2a6a57f7bb7_2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2a6a57f7bb7_2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2a6a57f7bb7_2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
        <p:cNvGrpSpPr/>
        <p:nvPr/>
      </p:nvGrpSpPr>
      <p:grpSpPr>
        <a:xfrm>
          <a:off x="0" y="0"/>
          <a:ext cx="0" cy="0"/>
          <a:chOff x="0" y="0"/>
          <a:chExt cx="0" cy="0"/>
        </a:xfrm>
      </p:grpSpPr>
      <p:sp>
        <p:nvSpPr>
          <p:cNvPr id="1263" name="Google Shape;1263;g2a6a57f7bb7_2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 name="Google Shape;1264;g2a6a57f7bb7_2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2a6a57f7bb7_2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2a6a57f7bb7_2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8"/>
        <p:cNvGrpSpPr/>
        <p:nvPr/>
      </p:nvGrpSpPr>
      <p:grpSpPr>
        <a:xfrm>
          <a:off x="0" y="0"/>
          <a:ext cx="0" cy="0"/>
          <a:chOff x="0" y="0"/>
          <a:chExt cx="0" cy="0"/>
        </a:xfrm>
      </p:grpSpPr>
      <p:sp>
        <p:nvSpPr>
          <p:cNvPr id="1279" name="Google Shape;1279;g2a6a57f7bb7_2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0" name="Google Shape;1280;g2a6a57f7bb7_2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f1e29d717b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f1e29d717b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f69e5c6408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f69e5c640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ed445578e6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ed445578e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f1e29d717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f1e29d717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f1e29d717b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f1e29d717b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f1e89c83e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f1e89c83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f1e29d717b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f1e29d717b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2a5cd8a7181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2a5cd8a7181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
        <p:cNvGrpSpPr/>
        <p:nvPr/>
      </p:nvGrpSpPr>
      <p:grpSpPr>
        <a:xfrm>
          <a:off x="0" y="0"/>
          <a:ext cx="0" cy="0"/>
          <a:chOff x="0" y="0"/>
          <a:chExt cx="0" cy="0"/>
        </a:xfrm>
      </p:grpSpPr>
      <p:sp>
        <p:nvSpPr>
          <p:cNvPr id="1211" name="Google Shape;1211;gf1e89c83e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2" name="Google Shape;1212;gf1e89c83e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 Id="rId4" Type="http://schemas.openxmlformats.org/officeDocument/2006/relationships/hyperlink" Target="http://bit.ly/2TtBDfr" TargetMode="Externa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rot="-5400000">
            <a:off x="356940" y="-364566"/>
            <a:ext cx="5153976" cy="5867856"/>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722725" y="1853638"/>
            <a:ext cx="4658400" cy="12501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Clr>
                <a:srgbClr val="191919"/>
              </a:buClr>
              <a:buSzPts val="5200"/>
              <a:buNone/>
              <a:defRPr sz="4300">
                <a:solidFill>
                  <a:schemeClr val="lt1"/>
                </a:solidFill>
                <a:latin typeface="Montserrat ExtraBold"/>
                <a:ea typeface="Montserrat ExtraBold"/>
                <a:cs typeface="Montserrat ExtraBold"/>
                <a:sym typeface="Montserrat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835100" y="3735075"/>
            <a:ext cx="2879400" cy="4677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1600">
                <a:solidFill>
                  <a:schemeClr val="lt1"/>
                </a:solidFill>
                <a:latin typeface="Poppins"/>
                <a:ea typeface="Poppins"/>
                <a:cs typeface="Poppins"/>
                <a:sym typeface="Poppi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 name="Shape 49"/>
        <p:cNvGrpSpPr/>
        <p:nvPr/>
      </p:nvGrpSpPr>
      <p:grpSpPr>
        <a:xfrm>
          <a:off x="0" y="0"/>
          <a:ext cx="0" cy="0"/>
          <a:chOff x="0" y="0"/>
          <a:chExt cx="0" cy="0"/>
        </a:xfrm>
      </p:grpSpPr>
      <p:sp>
        <p:nvSpPr>
          <p:cNvPr id="50" name="Google Shape;50;p11"/>
          <p:cNvSpPr/>
          <p:nvPr/>
        </p:nvSpPr>
        <p:spPr>
          <a:xfrm rot="-129427">
            <a:off x="-563426" y="-4868445"/>
            <a:ext cx="10009567" cy="8386316"/>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1"/>
          <p:cNvSpPr txBox="1">
            <a:spLocks noGrp="1"/>
          </p:cNvSpPr>
          <p:nvPr>
            <p:ph type="title" hasCustomPrompt="1"/>
          </p:nvPr>
        </p:nvSpPr>
        <p:spPr>
          <a:xfrm>
            <a:off x="715100" y="535000"/>
            <a:ext cx="6576000" cy="12519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9600"/>
              <a:buNone/>
              <a:defRPr sz="9000">
                <a:solidFill>
                  <a:schemeClr val="lt1"/>
                </a:solidFill>
                <a:latin typeface="Montserrat ExtraBold"/>
                <a:ea typeface="Montserrat ExtraBold"/>
                <a:cs typeface="Montserrat ExtraBold"/>
                <a:sym typeface="Montserrat ExtraBold"/>
              </a:defRPr>
            </a:lvl1pPr>
            <a:lvl2pPr lvl="1" algn="ctr">
              <a:spcBef>
                <a:spcPts val="0"/>
              </a:spcBef>
              <a:spcAft>
                <a:spcPts val="0"/>
              </a:spcAft>
              <a:buClr>
                <a:schemeClr val="lt1"/>
              </a:buClr>
              <a:buSzPts val="9600"/>
              <a:buNone/>
              <a:defRPr sz="9600">
                <a:solidFill>
                  <a:schemeClr val="lt1"/>
                </a:solidFill>
              </a:defRPr>
            </a:lvl2pPr>
            <a:lvl3pPr lvl="2" algn="ctr">
              <a:spcBef>
                <a:spcPts val="0"/>
              </a:spcBef>
              <a:spcAft>
                <a:spcPts val="0"/>
              </a:spcAft>
              <a:buClr>
                <a:schemeClr val="lt1"/>
              </a:buClr>
              <a:buSzPts val="9600"/>
              <a:buNone/>
              <a:defRPr sz="9600">
                <a:solidFill>
                  <a:schemeClr val="lt1"/>
                </a:solidFill>
              </a:defRPr>
            </a:lvl3pPr>
            <a:lvl4pPr lvl="3" algn="ctr">
              <a:spcBef>
                <a:spcPts val="0"/>
              </a:spcBef>
              <a:spcAft>
                <a:spcPts val="0"/>
              </a:spcAft>
              <a:buClr>
                <a:schemeClr val="lt1"/>
              </a:buClr>
              <a:buSzPts val="9600"/>
              <a:buNone/>
              <a:defRPr sz="9600">
                <a:solidFill>
                  <a:schemeClr val="lt1"/>
                </a:solidFill>
              </a:defRPr>
            </a:lvl4pPr>
            <a:lvl5pPr lvl="4" algn="ctr">
              <a:spcBef>
                <a:spcPts val="0"/>
              </a:spcBef>
              <a:spcAft>
                <a:spcPts val="0"/>
              </a:spcAft>
              <a:buClr>
                <a:schemeClr val="lt1"/>
              </a:buClr>
              <a:buSzPts val="9600"/>
              <a:buNone/>
              <a:defRPr sz="9600">
                <a:solidFill>
                  <a:schemeClr val="lt1"/>
                </a:solidFill>
              </a:defRPr>
            </a:lvl5pPr>
            <a:lvl6pPr lvl="5" algn="ctr">
              <a:spcBef>
                <a:spcPts val="0"/>
              </a:spcBef>
              <a:spcAft>
                <a:spcPts val="0"/>
              </a:spcAft>
              <a:buClr>
                <a:schemeClr val="lt1"/>
              </a:buClr>
              <a:buSzPts val="9600"/>
              <a:buNone/>
              <a:defRPr sz="9600">
                <a:solidFill>
                  <a:schemeClr val="lt1"/>
                </a:solidFill>
              </a:defRPr>
            </a:lvl6pPr>
            <a:lvl7pPr lvl="6" algn="ctr">
              <a:spcBef>
                <a:spcPts val="0"/>
              </a:spcBef>
              <a:spcAft>
                <a:spcPts val="0"/>
              </a:spcAft>
              <a:buClr>
                <a:schemeClr val="lt1"/>
              </a:buClr>
              <a:buSzPts val="9600"/>
              <a:buNone/>
              <a:defRPr sz="9600">
                <a:solidFill>
                  <a:schemeClr val="lt1"/>
                </a:solidFill>
              </a:defRPr>
            </a:lvl7pPr>
            <a:lvl8pPr lvl="7" algn="ctr">
              <a:spcBef>
                <a:spcPts val="0"/>
              </a:spcBef>
              <a:spcAft>
                <a:spcPts val="0"/>
              </a:spcAft>
              <a:buClr>
                <a:schemeClr val="lt1"/>
              </a:buClr>
              <a:buSzPts val="9600"/>
              <a:buNone/>
              <a:defRPr sz="9600">
                <a:solidFill>
                  <a:schemeClr val="lt1"/>
                </a:solidFill>
              </a:defRPr>
            </a:lvl8pPr>
            <a:lvl9pPr lvl="8" algn="ctr">
              <a:spcBef>
                <a:spcPts val="0"/>
              </a:spcBef>
              <a:spcAft>
                <a:spcPts val="0"/>
              </a:spcAft>
              <a:buClr>
                <a:schemeClr val="lt1"/>
              </a:buClr>
              <a:buSzPts val="9600"/>
              <a:buNone/>
              <a:defRPr sz="9600">
                <a:solidFill>
                  <a:schemeClr val="lt1"/>
                </a:solidFill>
              </a:defRPr>
            </a:lvl9pPr>
          </a:lstStyle>
          <a:p>
            <a:r>
              <a:t>xx%</a:t>
            </a:r>
          </a:p>
        </p:txBody>
      </p:sp>
      <p:sp>
        <p:nvSpPr>
          <p:cNvPr id="52" name="Google Shape;52;p11"/>
          <p:cNvSpPr txBox="1">
            <a:spLocks noGrp="1"/>
          </p:cNvSpPr>
          <p:nvPr>
            <p:ph type="subTitle" idx="1"/>
          </p:nvPr>
        </p:nvSpPr>
        <p:spPr>
          <a:xfrm>
            <a:off x="715100" y="1615450"/>
            <a:ext cx="6576000" cy="43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latin typeface="Poppins"/>
                <a:ea typeface="Poppins"/>
                <a:cs typeface="Poppins"/>
                <a:sym typeface="Poppins"/>
              </a:defRPr>
            </a:lvl1pPr>
            <a:lvl2pPr lvl="1" algn="ctr" rtl="0">
              <a:lnSpc>
                <a:spcPct val="100000"/>
              </a:lnSpc>
              <a:spcBef>
                <a:spcPts val="120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accent3"/>
        </a:solidFill>
        <a:effectLst/>
      </p:bgPr>
    </p:bg>
    <p:spTree>
      <p:nvGrpSpPr>
        <p:cNvPr id="1" name="Shape 54"/>
        <p:cNvGrpSpPr/>
        <p:nvPr/>
      </p:nvGrpSpPr>
      <p:grpSpPr>
        <a:xfrm>
          <a:off x="0" y="0"/>
          <a:ext cx="0" cy="0"/>
          <a:chOff x="0" y="0"/>
          <a:chExt cx="0" cy="0"/>
        </a:xfrm>
      </p:grpSpPr>
      <p:sp>
        <p:nvSpPr>
          <p:cNvPr id="55" name="Google Shape;55;p13"/>
          <p:cNvSpPr/>
          <p:nvPr/>
        </p:nvSpPr>
        <p:spPr>
          <a:xfrm rot="-5581004">
            <a:off x="4260655" y="-1252273"/>
            <a:ext cx="3989378" cy="6332504"/>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6" name="Google Shape;56;p13"/>
          <p:cNvSpPr/>
          <p:nvPr/>
        </p:nvSpPr>
        <p:spPr>
          <a:xfrm rot="-5710370">
            <a:off x="-509933" y="-2509851"/>
            <a:ext cx="9258315" cy="10440453"/>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57" name="Google Shape;57;p13"/>
          <p:cNvSpPr txBox="1">
            <a:spLocks noGrp="1"/>
          </p:cNvSpPr>
          <p:nvPr>
            <p:ph type="title"/>
          </p:nvPr>
        </p:nvSpPr>
        <p:spPr>
          <a:xfrm>
            <a:off x="1558200" y="1742775"/>
            <a:ext cx="2690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700" b="1">
                <a:solidFill>
                  <a:schemeClr val="dk2"/>
                </a:solidFill>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8" name="Google Shape;58;p13"/>
          <p:cNvSpPr txBox="1">
            <a:spLocks noGrp="1"/>
          </p:cNvSpPr>
          <p:nvPr>
            <p:ph type="title" idx="2" hasCustomPrompt="1"/>
          </p:nvPr>
        </p:nvSpPr>
        <p:spPr>
          <a:xfrm>
            <a:off x="739425" y="1742775"/>
            <a:ext cx="747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1"/>
          </p:nvPr>
        </p:nvSpPr>
        <p:spPr>
          <a:xfrm>
            <a:off x="1558200" y="2253100"/>
            <a:ext cx="2690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0" name="Google Shape;60;p13"/>
          <p:cNvSpPr txBox="1">
            <a:spLocks noGrp="1"/>
          </p:cNvSpPr>
          <p:nvPr>
            <p:ph type="title" idx="3"/>
          </p:nvPr>
        </p:nvSpPr>
        <p:spPr>
          <a:xfrm>
            <a:off x="5232600" y="1742775"/>
            <a:ext cx="2690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700" b="1">
                <a:solidFill>
                  <a:schemeClr val="dk2"/>
                </a:solidFill>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1" name="Google Shape;61;p13"/>
          <p:cNvSpPr txBox="1">
            <a:spLocks noGrp="1"/>
          </p:cNvSpPr>
          <p:nvPr>
            <p:ph type="title" idx="4" hasCustomPrompt="1"/>
          </p:nvPr>
        </p:nvSpPr>
        <p:spPr>
          <a:xfrm>
            <a:off x="4380425" y="1742775"/>
            <a:ext cx="747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a:spLocks noGrp="1"/>
          </p:cNvSpPr>
          <p:nvPr>
            <p:ph type="subTitle" idx="5"/>
          </p:nvPr>
        </p:nvSpPr>
        <p:spPr>
          <a:xfrm>
            <a:off x="5232600" y="2253100"/>
            <a:ext cx="2690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3" name="Google Shape;63;p13"/>
          <p:cNvSpPr txBox="1">
            <a:spLocks noGrp="1"/>
          </p:cNvSpPr>
          <p:nvPr>
            <p:ph type="title" idx="6"/>
          </p:nvPr>
        </p:nvSpPr>
        <p:spPr>
          <a:xfrm>
            <a:off x="5248524" y="3532175"/>
            <a:ext cx="2690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700" b="1">
                <a:solidFill>
                  <a:schemeClr val="dk2"/>
                </a:solidFill>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4" name="Google Shape;64;p13"/>
          <p:cNvSpPr txBox="1">
            <a:spLocks noGrp="1"/>
          </p:cNvSpPr>
          <p:nvPr>
            <p:ph type="title" idx="7" hasCustomPrompt="1"/>
          </p:nvPr>
        </p:nvSpPr>
        <p:spPr>
          <a:xfrm>
            <a:off x="4380425" y="3532175"/>
            <a:ext cx="747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a:spLocks noGrp="1"/>
          </p:cNvSpPr>
          <p:nvPr>
            <p:ph type="subTitle" idx="8"/>
          </p:nvPr>
        </p:nvSpPr>
        <p:spPr>
          <a:xfrm>
            <a:off x="5250189" y="4042500"/>
            <a:ext cx="2690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6" name="Google Shape;66;p13"/>
          <p:cNvSpPr txBox="1">
            <a:spLocks noGrp="1"/>
          </p:cNvSpPr>
          <p:nvPr>
            <p:ph type="title" idx="9"/>
          </p:nvPr>
        </p:nvSpPr>
        <p:spPr>
          <a:xfrm>
            <a:off x="1558200" y="3532175"/>
            <a:ext cx="26901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700" b="1">
                <a:solidFill>
                  <a:schemeClr val="dk2"/>
                </a:solidFill>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13"/>
          <p:cNvSpPr txBox="1">
            <a:spLocks noGrp="1"/>
          </p:cNvSpPr>
          <p:nvPr>
            <p:ph type="title" idx="13" hasCustomPrompt="1"/>
          </p:nvPr>
        </p:nvSpPr>
        <p:spPr>
          <a:xfrm>
            <a:off x="739674" y="3532175"/>
            <a:ext cx="72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a:spLocks noGrp="1"/>
          </p:cNvSpPr>
          <p:nvPr>
            <p:ph type="subTitle" idx="14"/>
          </p:nvPr>
        </p:nvSpPr>
        <p:spPr>
          <a:xfrm>
            <a:off x="1558200" y="4042500"/>
            <a:ext cx="2690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 name="Google Shape;69;p13"/>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BLANK_1_2">
    <p:bg>
      <p:bgPr>
        <a:solidFill>
          <a:schemeClr val="dk2"/>
        </a:solidFill>
        <a:effectLst/>
      </p:bgPr>
    </p:bg>
    <p:spTree>
      <p:nvGrpSpPr>
        <p:cNvPr id="1" name="Shape 70"/>
        <p:cNvGrpSpPr/>
        <p:nvPr/>
      </p:nvGrpSpPr>
      <p:grpSpPr>
        <a:xfrm>
          <a:off x="0" y="0"/>
          <a:ext cx="0" cy="0"/>
          <a:chOff x="0" y="0"/>
          <a:chExt cx="0" cy="0"/>
        </a:xfrm>
      </p:grpSpPr>
      <p:sp>
        <p:nvSpPr>
          <p:cNvPr id="71" name="Google Shape;71;p14"/>
          <p:cNvSpPr/>
          <p:nvPr/>
        </p:nvSpPr>
        <p:spPr>
          <a:xfrm rot="10799942" flipH="1">
            <a:off x="-259949" y="-1070835"/>
            <a:ext cx="9663894" cy="9308520"/>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2" name="Google Shape;72;p14"/>
          <p:cNvSpPr txBox="1">
            <a:spLocks noGrp="1"/>
          </p:cNvSpPr>
          <p:nvPr>
            <p:ph type="title"/>
          </p:nvPr>
        </p:nvSpPr>
        <p:spPr>
          <a:xfrm>
            <a:off x="1534000" y="1225386"/>
            <a:ext cx="2690100" cy="527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2700" b="1">
                <a:solidFill>
                  <a:schemeClr val="dk2"/>
                </a:solidFill>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3" name="Google Shape;73;p14"/>
          <p:cNvSpPr txBox="1">
            <a:spLocks noGrp="1"/>
          </p:cNvSpPr>
          <p:nvPr>
            <p:ph type="title" idx="2" hasCustomPrompt="1"/>
          </p:nvPr>
        </p:nvSpPr>
        <p:spPr>
          <a:xfrm>
            <a:off x="719988" y="1459098"/>
            <a:ext cx="747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4"/>
          <p:cNvSpPr txBox="1">
            <a:spLocks noGrp="1"/>
          </p:cNvSpPr>
          <p:nvPr>
            <p:ph type="subTitle" idx="1"/>
          </p:nvPr>
        </p:nvSpPr>
        <p:spPr>
          <a:xfrm>
            <a:off x="1534000" y="1735711"/>
            <a:ext cx="2690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5" name="Google Shape;75;p14"/>
          <p:cNvSpPr txBox="1">
            <a:spLocks noGrp="1"/>
          </p:cNvSpPr>
          <p:nvPr>
            <p:ph type="title" idx="3"/>
          </p:nvPr>
        </p:nvSpPr>
        <p:spPr>
          <a:xfrm>
            <a:off x="5749863" y="1225386"/>
            <a:ext cx="2690100" cy="527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2700" b="1">
                <a:solidFill>
                  <a:schemeClr val="dk2"/>
                </a:solidFill>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6" name="Google Shape;76;p14"/>
          <p:cNvSpPr txBox="1">
            <a:spLocks noGrp="1"/>
          </p:cNvSpPr>
          <p:nvPr>
            <p:ph type="title" idx="4" hasCustomPrompt="1"/>
          </p:nvPr>
        </p:nvSpPr>
        <p:spPr>
          <a:xfrm>
            <a:off x="4940913" y="1459098"/>
            <a:ext cx="747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4"/>
          <p:cNvSpPr txBox="1">
            <a:spLocks noGrp="1"/>
          </p:cNvSpPr>
          <p:nvPr>
            <p:ph type="subTitle" idx="5"/>
          </p:nvPr>
        </p:nvSpPr>
        <p:spPr>
          <a:xfrm>
            <a:off x="5749863" y="1735711"/>
            <a:ext cx="2690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8" name="Google Shape;78;p14"/>
          <p:cNvSpPr txBox="1">
            <a:spLocks noGrp="1"/>
          </p:cNvSpPr>
          <p:nvPr>
            <p:ph type="title" idx="6"/>
          </p:nvPr>
        </p:nvSpPr>
        <p:spPr>
          <a:xfrm>
            <a:off x="5749863" y="2271611"/>
            <a:ext cx="2690100" cy="527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2700" b="1">
                <a:solidFill>
                  <a:schemeClr val="dk2"/>
                </a:solidFill>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9" name="Google Shape;79;p14"/>
          <p:cNvSpPr txBox="1">
            <a:spLocks noGrp="1"/>
          </p:cNvSpPr>
          <p:nvPr>
            <p:ph type="title" idx="7" hasCustomPrompt="1"/>
          </p:nvPr>
        </p:nvSpPr>
        <p:spPr>
          <a:xfrm>
            <a:off x="4940913" y="2562698"/>
            <a:ext cx="747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4"/>
          <p:cNvSpPr txBox="1">
            <a:spLocks noGrp="1"/>
          </p:cNvSpPr>
          <p:nvPr>
            <p:ph type="subTitle" idx="8"/>
          </p:nvPr>
        </p:nvSpPr>
        <p:spPr>
          <a:xfrm>
            <a:off x="5749863" y="2781936"/>
            <a:ext cx="2690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1" name="Google Shape;81;p14"/>
          <p:cNvSpPr txBox="1">
            <a:spLocks noGrp="1"/>
          </p:cNvSpPr>
          <p:nvPr>
            <p:ph type="title" idx="9"/>
          </p:nvPr>
        </p:nvSpPr>
        <p:spPr>
          <a:xfrm>
            <a:off x="1534000" y="2271611"/>
            <a:ext cx="2690100" cy="527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2700" b="1">
                <a:solidFill>
                  <a:schemeClr val="dk2"/>
                </a:solidFill>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2" name="Google Shape;82;p14"/>
          <p:cNvSpPr txBox="1">
            <a:spLocks noGrp="1"/>
          </p:cNvSpPr>
          <p:nvPr>
            <p:ph type="title" idx="13" hasCustomPrompt="1"/>
          </p:nvPr>
        </p:nvSpPr>
        <p:spPr>
          <a:xfrm>
            <a:off x="720237" y="2562698"/>
            <a:ext cx="72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4"/>
          <p:cNvSpPr txBox="1">
            <a:spLocks noGrp="1"/>
          </p:cNvSpPr>
          <p:nvPr>
            <p:ph type="subTitle" idx="14"/>
          </p:nvPr>
        </p:nvSpPr>
        <p:spPr>
          <a:xfrm>
            <a:off x="1534000" y="2781936"/>
            <a:ext cx="2690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4" name="Google Shape;84;p14"/>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5" name="Google Shape;85;p14"/>
          <p:cNvSpPr txBox="1">
            <a:spLocks noGrp="1"/>
          </p:cNvSpPr>
          <p:nvPr>
            <p:ph type="title" idx="16"/>
          </p:nvPr>
        </p:nvSpPr>
        <p:spPr>
          <a:xfrm>
            <a:off x="5749863" y="3319586"/>
            <a:ext cx="2690100" cy="527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2700" b="1">
                <a:solidFill>
                  <a:schemeClr val="dk2"/>
                </a:solidFill>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6" name="Google Shape;86;p14"/>
          <p:cNvSpPr txBox="1">
            <a:spLocks noGrp="1"/>
          </p:cNvSpPr>
          <p:nvPr>
            <p:ph type="title" idx="17" hasCustomPrompt="1"/>
          </p:nvPr>
        </p:nvSpPr>
        <p:spPr>
          <a:xfrm>
            <a:off x="4940913" y="3553298"/>
            <a:ext cx="747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4"/>
          <p:cNvSpPr txBox="1">
            <a:spLocks noGrp="1"/>
          </p:cNvSpPr>
          <p:nvPr>
            <p:ph type="subTitle" idx="18"/>
          </p:nvPr>
        </p:nvSpPr>
        <p:spPr>
          <a:xfrm>
            <a:off x="5749863" y="3829911"/>
            <a:ext cx="2690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8" name="Google Shape;88;p14"/>
          <p:cNvSpPr txBox="1">
            <a:spLocks noGrp="1"/>
          </p:cNvSpPr>
          <p:nvPr>
            <p:ph type="title" idx="19"/>
          </p:nvPr>
        </p:nvSpPr>
        <p:spPr>
          <a:xfrm>
            <a:off x="1534000" y="3319586"/>
            <a:ext cx="2690100" cy="5277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400"/>
              <a:buNone/>
              <a:defRPr sz="2700" b="1">
                <a:solidFill>
                  <a:schemeClr val="dk2"/>
                </a:solidFill>
                <a:latin typeface="Poppins"/>
                <a:ea typeface="Poppins"/>
                <a:cs typeface="Poppins"/>
                <a:sym typeface="Poppins"/>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9" name="Google Shape;89;p14"/>
          <p:cNvSpPr txBox="1">
            <a:spLocks noGrp="1"/>
          </p:cNvSpPr>
          <p:nvPr>
            <p:ph type="title" idx="20" hasCustomPrompt="1"/>
          </p:nvPr>
        </p:nvSpPr>
        <p:spPr>
          <a:xfrm>
            <a:off x="720237" y="3553298"/>
            <a:ext cx="72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latin typeface="Poppins"/>
                <a:ea typeface="Poppins"/>
                <a:cs typeface="Poppins"/>
                <a:sym typeface="Poppins"/>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4"/>
          <p:cNvSpPr txBox="1">
            <a:spLocks noGrp="1"/>
          </p:cNvSpPr>
          <p:nvPr>
            <p:ph type="subTitle" idx="21"/>
          </p:nvPr>
        </p:nvSpPr>
        <p:spPr>
          <a:xfrm>
            <a:off x="1534000" y="3829911"/>
            <a:ext cx="2690100" cy="484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lt1"/>
        </a:solidFill>
        <a:effectLst/>
      </p:bgPr>
    </p:bg>
    <p:spTree>
      <p:nvGrpSpPr>
        <p:cNvPr id="1" name="Shape 91"/>
        <p:cNvGrpSpPr/>
        <p:nvPr/>
      </p:nvGrpSpPr>
      <p:grpSpPr>
        <a:xfrm>
          <a:off x="0" y="0"/>
          <a:ext cx="0" cy="0"/>
          <a:chOff x="0" y="0"/>
          <a:chExt cx="0" cy="0"/>
        </a:xfrm>
      </p:grpSpPr>
      <p:sp>
        <p:nvSpPr>
          <p:cNvPr id="92" name="Google Shape;92;p15"/>
          <p:cNvSpPr/>
          <p:nvPr/>
        </p:nvSpPr>
        <p:spPr>
          <a:xfrm rot="-10799924">
            <a:off x="-159178" y="1321179"/>
            <a:ext cx="9823464" cy="7954200"/>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txBox="1">
            <a:spLocks noGrp="1"/>
          </p:cNvSpPr>
          <p:nvPr>
            <p:ph type="title"/>
          </p:nvPr>
        </p:nvSpPr>
        <p:spPr>
          <a:xfrm>
            <a:off x="3865000" y="4076600"/>
            <a:ext cx="45639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1500">
                <a:solidFill>
                  <a:schemeClr val="lt1"/>
                </a:solidFill>
                <a:latin typeface="Montserrat ExtraBold"/>
                <a:ea typeface="Montserrat ExtraBold"/>
                <a:cs typeface="Montserrat ExtraBold"/>
                <a:sym typeface="Montserrat ExtraBold"/>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4" name="Google Shape;94;p15"/>
          <p:cNvSpPr txBox="1">
            <a:spLocks noGrp="1"/>
          </p:cNvSpPr>
          <p:nvPr>
            <p:ph type="subTitle" idx="1"/>
          </p:nvPr>
        </p:nvSpPr>
        <p:spPr>
          <a:xfrm>
            <a:off x="3992500" y="2676625"/>
            <a:ext cx="4436100" cy="1400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None/>
              <a:defRPr sz="2200">
                <a:solidFill>
                  <a:schemeClr val="lt1"/>
                </a:solidFill>
                <a:latin typeface="Poppins"/>
                <a:ea typeface="Poppins"/>
                <a:cs typeface="Poppins"/>
                <a:sym typeface="Poppins"/>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9">
  <p:cSld name="CUSTOM_4">
    <p:spTree>
      <p:nvGrpSpPr>
        <p:cNvPr id="1" name="Shape 95"/>
        <p:cNvGrpSpPr/>
        <p:nvPr/>
      </p:nvGrpSpPr>
      <p:grpSpPr>
        <a:xfrm>
          <a:off x="0" y="0"/>
          <a:ext cx="0" cy="0"/>
          <a:chOff x="0" y="0"/>
          <a:chExt cx="0" cy="0"/>
        </a:xfrm>
      </p:grpSpPr>
      <p:sp>
        <p:nvSpPr>
          <p:cNvPr id="96" name="Google Shape;96;p16"/>
          <p:cNvSpPr/>
          <p:nvPr/>
        </p:nvSpPr>
        <p:spPr>
          <a:xfrm rot="-10799920">
            <a:off x="-57021" y="233733"/>
            <a:ext cx="9228222" cy="7192638"/>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6"/>
          <p:cNvSpPr txBox="1">
            <a:spLocks noGrp="1"/>
          </p:cNvSpPr>
          <p:nvPr>
            <p:ph type="subTitle" idx="1"/>
          </p:nvPr>
        </p:nvSpPr>
        <p:spPr>
          <a:xfrm>
            <a:off x="4367550" y="1535363"/>
            <a:ext cx="4066500" cy="87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4500">
                <a:solidFill>
                  <a:schemeClr val="lt1"/>
                </a:solidFill>
                <a:latin typeface="Montserrat ExtraBold"/>
                <a:ea typeface="Montserrat ExtraBold"/>
                <a:cs typeface="Montserrat ExtraBold"/>
                <a:sym typeface="Montserrat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98" name="Google Shape;98;p16"/>
          <p:cNvSpPr txBox="1">
            <a:spLocks noGrp="1"/>
          </p:cNvSpPr>
          <p:nvPr>
            <p:ph type="subTitle" idx="2"/>
          </p:nvPr>
        </p:nvSpPr>
        <p:spPr>
          <a:xfrm>
            <a:off x="4367550" y="2331338"/>
            <a:ext cx="4066500" cy="1276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lt1"/>
                </a:solidFill>
                <a:latin typeface="Poppins"/>
                <a:ea typeface="Poppins"/>
                <a:cs typeface="Poppins"/>
                <a:sym typeface="Poppins"/>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1">
  <p:cSld name="CUSTOM_3">
    <p:spTree>
      <p:nvGrpSpPr>
        <p:cNvPr id="1" name="Shape 99"/>
        <p:cNvGrpSpPr/>
        <p:nvPr/>
      </p:nvGrpSpPr>
      <p:grpSpPr>
        <a:xfrm>
          <a:off x="0" y="0"/>
          <a:ext cx="0" cy="0"/>
          <a:chOff x="0" y="0"/>
          <a:chExt cx="0" cy="0"/>
        </a:xfrm>
      </p:grpSpPr>
      <p:sp>
        <p:nvSpPr>
          <p:cNvPr id="100" name="Google Shape;100;p17"/>
          <p:cNvSpPr txBox="1">
            <a:spLocks noGrp="1"/>
          </p:cNvSpPr>
          <p:nvPr>
            <p:ph type="title"/>
          </p:nvPr>
        </p:nvSpPr>
        <p:spPr>
          <a:xfrm>
            <a:off x="720000" y="539500"/>
            <a:ext cx="4798200" cy="11019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lt1"/>
                </a:solidFill>
                <a:latin typeface="Montserrat ExtraBold"/>
                <a:ea typeface="Montserrat ExtraBold"/>
                <a:cs typeface="Montserrat ExtraBold"/>
                <a:sym typeface="Montserrat ExtraBold"/>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01" name="Google Shape;101;p17"/>
          <p:cNvSpPr/>
          <p:nvPr/>
        </p:nvSpPr>
        <p:spPr>
          <a:xfrm rot="-5400000">
            <a:off x="-4790089" y="-1561008"/>
            <a:ext cx="5182542" cy="8226468"/>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p:cSld name="CUSTOM">
    <p:bg>
      <p:bgPr>
        <a:solidFill>
          <a:schemeClr val="lt1"/>
        </a:solidFill>
        <a:effectLst/>
      </p:bgPr>
    </p:bg>
    <p:spTree>
      <p:nvGrpSpPr>
        <p:cNvPr id="1" name="Shape 102"/>
        <p:cNvGrpSpPr/>
        <p:nvPr/>
      </p:nvGrpSpPr>
      <p:grpSpPr>
        <a:xfrm>
          <a:off x="0" y="0"/>
          <a:ext cx="0" cy="0"/>
          <a:chOff x="0" y="0"/>
          <a:chExt cx="0" cy="0"/>
        </a:xfrm>
      </p:grpSpPr>
      <p:sp>
        <p:nvSpPr>
          <p:cNvPr id="103" name="Google Shape;103;p18"/>
          <p:cNvSpPr/>
          <p:nvPr/>
        </p:nvSpPr>
        <p:spPr>
          <a:xfrm rot="3699419" flipH="1">
            <a:off x="2131963" y="-1207207"/>
            <a:ext cx="8621816" cy="6719964"/>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txBox="1">
            <a:spLocks noGrp="1"/>
          </p:cNvSpPr>
          <p:nvPr>
            <p:ph type="title"/>
          </p:nvPr>
        </p:nvSpPr>
        <p:spPr>
          <a:xfrm>
            <a:off x="2772700" y="905475"/>
            <a:ext cx="5656200" cy="1431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9400">
                <a:solidFill>
                  <a:schemeClr val="lt1"/>
                </a:solidFill>
                <a:latin typeface="Montserrat ExtraBold"/>
                <a:ea typeface="Montserrat ExtraBold"/>
                <a:cs typeface="Montserrat ExtraBold"/>
                <a:sym typeface="Montserrat ExtraBold"/>
              </a:defRPr>
            </a:lvl1pPr>
            <a:lvl2pPr lvl="1" rtl="0">
              <a:spcBef>
                <a:spcPts val="0"/>
              </a:spcBef>
              <a:spcAft>
                <a:spcPts val="0"/>
              </a:spcAft>
              <a:buSzPts val="3500"/>
              <a:buNone/>
              <a:defRPr>
                <a:latin typeface="Lato"/>
                <a:ea typeface="Lato"/>
                <a:cs typeface="Lato"/>
                <a:sym typeface="Lato"/>
              </a:defRPr>
            </a:lvl2pPr>
            <a:lvl3pPr lvl="2" rtl="0">
              <a:spcBef>
                <a:spcPts val="0"/>
              </a:spcBef>
              <a:spcAft>
                <a:spcPts val="0"/>
              </a:spcAft>
              <a:buSzPts val="3500"/>
              <a:buNone/>
              <a:defRPr>
                <a:latin typeface="Lato"/>
                <a:ea typeface="Lato"/>
                <a:cs typeface="Lato"/>
                <a:sym typeface="Lato"/>
              </a:defRPr>
            </a:lvl3pPr>
            <a:lvl4pPr lvl="3" rtl="0">
              <a:spcBef>
                <a:spcPts val="0"/>
              </a:spcBef>
              <a:spcAft>
                <a:spcPts val="0"/>
              </a:spcAft>
              <a:buSzPts val="3500"/>
              <a:buNone/>
              <a:defRPr>
                <a:latin typeface="Lato"/>
                <a:ea typeface="Lato"/>
                <a:cs typeface="Lato"/>
                <a:sym typeface="Lato"/>
              </a:defRPr>
            </a:lvl4pPr>
            <a:lvl5pPr lvl="4" rtl="0">
              <a:spcBef>
                <a:spcPts val="0"/>
              </a:spcBef>
              <a:spcAft>
                <a:spcPts val="0"/>
              </a:spcAft>
              <a:buSzPts val="3500"/>
              <a:buNone/>
              <a:defRPr>
                <a:latin typeface="Lato"/>
                <a:ea typeface="Lato"/>
                <a:cs typeface="Lato"/>
                <a:sym typeface="Lato"/>
              </a:defRPr>
            </a:lvl5pPr>
            <a:lvl6pPr lvl="5" rtl="0">
              <a:spcBef>
                <a:spcPts val="0"/>
              </a:spcBef>
              <a:spcAft>
                <a:spcPts val="0"/>
              </a:spcAft>
              <a:buSzPts val="3500"/>
              <a:buNone/>
              <a:defRPr>
                <a:latin typeface="Lato"/>
                <a:ea typeface="Lato"/>
                <a:cs typeface="Lato"/>
                <a:sym typeface="Lato"/>
              </a:defRPr>
            </a:lvl6pPr>
            <a:lvl7pPr lvl="6" rtl="0">
              <a:spcBef>
                <a:spcPts val="0"/>
              </a:spcBef>
              <a:spcAft>
                <a:spcPts val="0"/>
              </a:spcAft>
              <a:buSzPts val="3500"/>
              <a:buNone/>
              <a:defRPr>
                <a:latin typeface="Lato"/>
                <a:ea typeface="Lato"/>
                <a:cs typeface="Lato"/>
                <a:sym typeface="Lato"/>
              </a:defRPr>
            </a:lvl7pPr>
            <a:lvl8pPr lvl="7" rtl="0">
              <a:spcBef>
                <a:spcPts val="0"/>
              </a:spcBef>
              <a:spcAft>
                <a:spcPts val="0"/>
              </a:spcAft>
              <a:buSzPts val="3500"/>
              <a:buNone/>
              <a:defRPr>
                <a:latin typeface="Lato"/>
                <a:ea typeface="Lato"/>
                <a:cs typeface="Lato"/>
                <a:sym typeface="Lato"/>
              </a:defRPr>
            </a:lvl8pPr>
            <a:lvl9pPr lvl="8" rtl="0">
              <a:spcBef>
                <a:spcPts val="0"/>
              </a:spcBef>
              <a:spcAft>
                <a:spcPts val="0"/>
              </a:spcAft>
              <a:buSzPts val="3500"/>
              <a:buNone/>
              <a:defRPr>
                <a:latin typeface="Lato"/>
                <a:ea typeface="Lato"/>
                <a:cs typeface="Lato"/>
                <a:sym typeface="Lato"/>
              </a:defRPr>
            </a:lvl9pPr>
          </a:lstStyle>
          <a:p>
            <a:endParaRPr/>
          </a:p>
        </p:txBody>
      </p:sp>
      <p:sp>
        <p:nvSpPr>
          <p:cNvPr id="105" name="Google Shape;105;p18"/>
          <p:cNvSpPr txBox="1">
            <a:spLocks noGrp="1"/>
          </p:cNvSpPr>
          <p:nvPr>
            <p:ph type="subTitle" idx="1"/>
          </p:nvPr>
        </p:nvSpPr>
        <p:spPr>
          <a:xfrm>
            <a:off x="4200200" y="2345575"/>
            <a:ext cx="4194600" cy="812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sz="1600">
                <a:solidFill>
                  <a:schemeClr val="lt1"/>
                </a:solidFill>
                <a:latin typeface="Poppins"/>
                <a:ea typeface="Poppins"/>
                <a:cs typeface="Poppins"/>
                <a:sym typeface="Poppins"/>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_2">
    <p:bg>
      <p:bgPr>
        <a:solidFill>
          <a:schemeClr val="lt1"/>
        </a:solidFill>
        <a:effectLst/>
      </p:bgPr>
    </p:bg>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720000" y="1908300"/>
            <a:ext cx="4083900" cy="12519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8" name="Google Shape;108;p19"/>
          <p:cNvSpPr txBox="1">
            <a:spLocks noGrp="1"/>
          </p:cNvSpPr>
          <p:nvPr>
            <p:ph type="subTitle" idx="1"/>
          </p:nvPr>
        </p:nvSpPr>
        <p:spPr>
          <a:xfrm>
            <a:off x="715100" y="3258525"/>
            <a:ext cx="4083900" cy="1006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9" name="Google Shape;109;p19"/>
          <p:cNvSpPr/>
          <p:nvPr/>
        </p:nvSpPr>
        <p:spPr>
          <a:xfrm rot="-5400033" flipH="1">
            <a:off x="-5183492" y="-1928942"/>
            <a:ext cx="5694570" cy="7068114"/>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2">
  <p:cSld name="CUSTOM_1_1">
    <p:bg>
      <p:bgPr>
        <a:solidFill>
          <a:schemeClr val="accent3"/>
        </a:solidFill>
        <a:effectLst/>
      </p:bgPr>
    </p:bg>
    <p:spTree>
      <p:nvGrpSpPr>
        <p:cNvPr id="1" name="Shape 110"/>
        <p:cNvGrpSpPr/>
        <p:nvPr/>
      </p:nvGrpSpPr>
      <p:grpSpPr>
        <a:xfrm>
          <a:off x="0" y="0"/>
          <a:ext cx="0" cy="0"/>
          <a:chOff x="0" y="0"/>
          <a:chExt cx="0" cy="0"/>
        </a:xfrm>
      </p:grpSpPr>
      <p:sp>
        <p:nvSpPr>
          <p:cNvPr id="111" name="Google Shape;111;p20"/>
          <p:cNvSpPr/>
          <p:nvPr/>
        </p:nvSpPr>
        <p:spPr>
          <a:xfrm rot="1077026">
            <a:off x="-451651" y="-2378121"/>
            <a:ext cx="10535104" cy="8078420"/>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0"/>
          <p:cNvSpPr/>
          <p:nvPr/>
        </p:nvSpPr>
        <p:spPr>
          <a:xfrm rot="1077026">
            <a:off x="-511091" y="-2134826"/>
            <a:ext cx="10535104" cy="7475195"/>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txBox="1">
            <a:spLocks noGrp="1"/>
          </p:cNvSpPr>
          <p:nvPr>
            <p:ph type="title"/>
          </p:nvPr>
        </p:nvSpPr>
        <p:spPr>
          <a:xfrm>
            <a:off x="4773975" y="1447050"/>
            <a:ext cx="3609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4" name="Google Shape;114;p20"/>
          <p:cNvSpPr txBox="1">
            <a:spLocks noGrp="1"/>
          </p:cNvSpPr>
          <p:nvPr>
            <p:ph type="subTitle" idx="1"/>
          </p:nvPr>
        </p:nvSpPr>
        <p:spPr>
          <a:xfrm>
            <a:off x="4773975" y="2019753"/>
            <a:ext cx="3609600" cy="1219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2"/>
        <p:cNvGrpSpPr/>
        <p:nvPr/>
      </p:nvGrpSpPr>
      <p:grpSpPr>
        <a:xfrm>
          <a:off x="0" y="0"/>
          <a:ext cx="0" cy="0"/>
          <a:chOff x="0" y="0"/>
          <a:chExt cx="0" cy="0"/>
        </a:xfrm>
      </p:grpSpPr>
      <p:sp>
        <p:nvSpPr>
          <p:cNvPr id="13" name="Google Shape;13;p3"/>
          <p:cNvSpPr/>
          <p:nvPr/>
        </p:nvSpPr>
        <p:spPr>
          <a:xfrm rot="-7820636">
            <a:off x="-2764275" y="1083460"/>
            <a:ext cx="9454879" cy="6719979"/>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715100" y="3316350"/>
            <a:ext cx="44490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solidFill>
                  <a:schemeClr val="lt1"/>
                </a:solidFill>
                <a:latin typeface="Montserrat ExtraBold"/>
                <a:ea typeface="Montserrat ExtraBold"/>
                <a:cs typeface="Montserrat ExtraBold"/>
                <a:sym typeface="Montserrat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715100" y="2303100"/>
            <a:ext cx="13674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500">
                <a:solidFill>
                  <a:schemeClr val="lt1"/>
                </a:solidFill>
                <a:latin typeface="Montserrat ExtraBold"/>
                <a:ea typeface="Montserrat ExtraBold"/>
                <a:cs typeface="Montserrat ExtraBold"/>
                <a:sym typeface="Montserrat ExtraBol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715100" y="4230800"/>
            <a:ext cx="4815600" cy="37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3">
  <p:cSld name="CUSTOM_1_1_1">
    <p:bg>
      <p:bgPr>
        <a:solidFill>
          <a:schemeClr val="dk2"/>
        </a:solidFill>
        <a:effectLst/>
      </p:bgPr>
    </p:bg>
    <p:spTree>
      <p:nvGrpSpPr>
        <p:cNvPr id="1" name="Shape 115"/>
        <p:cNvGrpSpPr/>
        <p:nvPr/>
      </p:nvGrpSpPr>
      <p:grpSpPr>
        <a:xfrm>
          <a:off x="0" y="0"/>
          <a:ext cx="0" cy="0"/>
          <a:chOff x="0" y="0"/>
          <a:chExt cx="0" cy="0"/>
        </a:xfrm>
      </p:grpSpPr>
      <p:sp>
        <p:nvSpPr>
          <p:cNvPr id="116" name="Google Shape;116;p21"/>
          <p:cNvSpPr/>
          <p:nvPr/>
        </p:nvSpPr>
        <p:spPr>
          <a:xfrm rot="-3600025">
            <a:off x="-616625" y="-3632715"/>
            <a:ext cx="9406596" cy="11230828"/>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1"/>
          <p:cNvSpPr/>
          <p:nvPr/>
        </p:nvSpPr>
        <p:spPr>
          <a:xfrm rot="-3600029">
            <a:off x="-1174861" y="-3715080"/>
            <a:ext cx="10705227" cy="10205333"/>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1"/>
          <p:cNvSpPr txBox="1">
            <a:spLocks noGrp="1"/>
          </p:cNvSpPr>
          <p:nvPr>
            <p:ph type="title"/>
          </p:nvPr>
        </p:nvSpPr>
        <p:spPr>
          <a:xfrm flipH="1">
            <a:off x="737593" y="1675682"/>
            <a:ext cx="3077400" cy="5655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9" name="Google Shape;119;p21"/>
          <p:cNvSpPr txBox="1">
            <a:spLocks noGrp="1"/>
          </p:cNvSpPr>
          <p:nvPr>
            <p:ph type="subTitle" idx="1"/>
          </p:nvPr>
        </p:nvSpPr>
        <p:spPr>
          <a:xfrm flipH="1">
            <a:off x="737593" y="2241118"/>
            <a:ext cx="3077400" cy="122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4">
  <p:cSld name="CUSTOM_1_1_1_1">
    <p:bg>
      <p:bgPr>
        <a:solidFill>
          <a:schemeClr val="accent3"/>
        </a:solidFill>
        <a:effectLst/>
      </p:bgPr>
    </p:bg>
    <p:spTree>
      <p:nvGrpSpPr>
        <p:cNvPr id="1" name="Shape 120"/>
        <p:cNvGrpSpPr/>
        <p:nvPr/>
      </p:nvGrpSpPr>
      <p:grpSpPr>
        <a:xfrm>
          <a:off x="0" y="0"/>
          <a:ext cx="0" cy="0"/>
          <a:chOff x="0" y="0"/>
          <a:chExt cx="0" cy="0"/>
        </a:xfrm>
      </p:grpSpPr>
      <p:sp>
        <p:nvSpPr>
          <p:cNvPr id="121" name="Google Shape;121;p22"/>
          <p:cNvSpPr/>
          <p:nvPr/>
        </p:nvSpPr>
        <p:spPr>
          <a:xfrm rot="-1503190" flipH="1">
            <a:off x="-933447" y="-2997749"/>
            <a:ext cx="11438521" cy="8826707"/>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rot="-1503190" flipH="1">
            <a:off x="-1372020" y="-1943563"/>
            <a:ext cx="11438521" cy="7475191"/>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txBox="1"/>
          <p:nvPr/>
        </p:nvSpPr>
        <p:spPr>
          <a:xfrm>
            <a:off x="5282575" y="1675644"/>
            <a:ext cx="31011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600" b="1">
              <a:solidFill>
                <a:srgbClr val="58A582"/>
              </a:solidFill>
              <a:latin typeface="Patrick Hand"/>
              <a:ea typeface="Patrick Hand"/>
              <a:cs typeface="Patrick Hand"/>
              <a:sym typeface="Patrick Hand"/>
            </a:endParaRPr>
          </a:p>
        </p:txBody>
      </p:sp>
      <p:sp>
        <p:nvSpPr>
          <p:cNvPr id="124" name="Google Shape;124;p22"/>
          <p:cNvSpPr txBox="1"/>
          <p:nvPr/>
        </p:nvSpPr>
        <p:spPr>
          <a:xfrm>
            <a:off x="5282575" y="2248356"/>
            <a:ext cx="3101100" cy="121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0B6060"/>
              </a:solidFill>
              <a:latin typeface="Barlow Medium"/>
              <a:ea typeface="Barlow Medium"/>
              <a:cs typeface="Barlow Medium"/>
              <a:sym typeface="Barlow Medium"/>
            </a:endParaRPr>
          </a:p>
        </p:txBody>
      </p:sp>
      <p:sp>
        <p:nvSpPr>
          <p:cNvPr id="125" name="Google Shape;125;p22"/>
          <p:cNvSpPr txBox="1">
            <a:spLocks noGrp="1"/>
          </p:cNvSpPr>
          <p:nvPr>
            <p:ph type="title"/>
          </p:nvPr>
        </p:nvSpPr>
        <p:spPr>
          <a:xfrm>
            <a:off x="4273200" y="1675644"/>
            <a:ext cx="3151500" cy="5979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6" name="Google Shape;126;p22"/>
          <p:cNvSpPr txBox="1">
            <a:spLocks noGrp="1"/>
          </p:cNvSpPr>
          <p:nvPr>
            <p:ph type="subTitle" idx="1"/>
          </p:nvPr>
        </p:nvSpPr>
        <p:spPr>
          <a:xfrm>
            <a:off x="4273200" y="2273256"/>
            <a:ext cx="3151500" cy="119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5">
  <p:cSld name="CUSTOM_1_1_1_1_1">
    <p:bg>
      <p:bgPr>
        <a:solidFill>
          <a:schemeClr val="lt1"/>
        </a:solidFill>
        <a:effectLst/>
      </p:bgPr>
    </p:bg>
    <p:spTree>
      <p:nvGrpSpPr>
        <p:cNvPr id="1" name="Shape 127"/>
        <p:cNvGrpSpPr/>
        <p:nvPr/>
      </p:nvGrpSpPr>
      <p:grpSpPr>
        <a:xfrm>
          <a:off x="0" y="0"/>
          <a:ext cx="0" cy="0"/>
          <a:chOff x="0" y="0"/>
          <a:chExt cx="0" cy="0"/>
        </a:xfrm>
      </p:grpSpPr>
      <p:sp>
        <p:nvSpPr>
          <p:cNvPr id="128" name="Google Shape;128;p23"/>
          <p:cNvSpPr/>
          <p:nvPr/>
        </p:nvSpPr>
        <p:spPr>
          <a:xfrm rot="9893784">
            <a:off x="1120921" y="1782382"/>
            <a:ext cx="9601305" cy="11522307"/>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3"/>
          <p:cNvSpPr txBox="1"/>
          <p:nvPr/>
        </p:nvSpPr>
        <p:spPr>
          <a:xfrm>
            <a:off x="5282575" y="1675644"/>
            <a:ext cx="31011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3600" b="1">
              <a:solidFill>
                <a:srgbClr val="58A582"/>
              </a:solidFill>
              <a:latin typeface="Patrick Hand"/>
              <a:ea typeface="Patrick Hand"/>
              <a:cs typeface="Patrick Hand"/>
              <a:sym typeface="Patrick Hand"/>
            </a:endParaRPr>
          </a:p>
        </p:txBody>
      </p:sp>
      <p:sp>
        <p:nvSpPr>
          <p:cNvPr id="130" name="Google Shape;130;p23"/>
          <p:cNvSpPr txBox="1"/>
          <p:nvPr/>
        </p:nvSpPr>
        <p:spPr>
          <a:xfrm>
            <a:off x="5282575" y="2248356"/>
            <a:ext cx="3101100" cy="121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solidFill>
                <a:srgbClr val="0B6060"/>
              </a:solidFill>
              <a:latin typeface="Barlow Medium"/>
              <a:ea typeface="Barlow Medium"/>
              <a:cs typeface="Barlow Medium"/>
              <a:sym typeface="Barlow Medium"/>
            </a:endParaRPr>
          </a:p>
        </p:txBody>
      </p:sp>
      <p:sp>
        <p:nvSpPr>
          <p:cNvPr id="131" name="Google Shape;131;p23"/>
          <p:cNvSpPr txBox="1">
            <a:spLocks noGrp="1"/>
          </p:cNvSpPr>
          <p:nvPr>
            <p:ph type="title"/>
          </p:nvPr>
        </p:nvSpPr>
        <p:spPr>
          <a:xfrm>
            <a:off x="4415200" y="2588100"/>
            <a:ext cx="4013700" cy="597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500"/>
              <a:buNone/>
              <a:defRPr sz="3600">
                <a:solidFill>
                  <a:schemeClr val="lt1"/>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2" name="Google Shape;132;p23"/>
          <p:cNvSpPr txBox="1">
            <a:spLocks noGrp="1"/>
          </p:cNvSpPr>
          <p:nvPr>
            <p:ph type="subTitle" idx="1"/>
          </p:nvPr>
        </p:nvSpPr>
        <p:spPr>
          <a:xfrm>
            <a:off x="4415000" y="3325325"/>
            <a:ext cx="4013700" cy="1283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solidFill>
                  <a:schemeClr val="lt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6">
  <p:cSld name="CUSTOM_1_1_1_1_1_1">
    <p:bg>
      <p:bgPr>
        <a:solidFill>
          <a:schemeClr val="lt1"/>
        </a:solidFill>
        <a:effectLst/>
      </p:bgPr>
    </p:bg>
    <p:spTree>
      <p:nvGrpSpPr>
        <p:cNvPr id="1" name="Shape 133"/>
        <p:cNvGrpSpPr/>
        <p:nvPr/>
      </p:nvGrpSpPr>
      <p:grpSpPr>
        <a:xfrm>
          <a:off x="0" y="0"/>
          <a:ext cx="0" cy="0"/>
          <a:chOff x="0" y="0"/>
          <a:chExt cx="0" cy="0"/>
        </a:xfrm>
      </p:grpSpPr>
      <p:sp>
        <p:nvSpPr>
          <p:cNvPr id="134" name="Google Shape;134;p24"/>
          <p:cNvSpPr/>
          <p:nvPr/>
        </p:nvSpPr>
        <p:spPr>
          <a:xfrm rot="-10799934">
            <a:off x="713228" y="-2280638"/>
            <a:ext cx="8452998" cy="7424082"/>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5" name="Google Shape;135;p24"/>
          <p:cNvSpPr/>
          <p:nvPr/>
        </p:nvSpPr>
        <p:spPr>
          <a:xfrm rot="-1140831" flipH="1">
            <a:off x="-1557482" y="-3402280"/>
            <a:ext cx="10945135" cy="9093778"/>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6" name="Google Shape;136;p24"/>
          <p:cNvSpPr txBox="1">
            <a:spLocks noGrp="1"/>
          </p:cNvSpPr>
          <p:nvPr>
            <p:ph type="title"/>
          </p:nvPr>
        </p:nvSpPr>
        <p:spPr>
          <a:xfrm>
            <a:off x="713224" y="1554525"/>
            <a:ext cx="4970700" cy="14310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9400">
                <a:solidFill>
                  <a:schemeClr val="lt1"/>
                </a:solidFill>
                <a:latin typeface="Montserrat ExtraBold"/>
                <a:ea typeface="Montserrat ExtraBold"/>
                <a:cs typeface="Montserrat ExtraBold"/>
                <a:sym typeface="Montserrat ExtraBold"/>
              </a:defRPr>
            </a:lvl1pPr>
            <a:lvl2pPr lvl="1" rtl="0">
              <a:spcBef>
                <a:spcPts val="0"/>
              </a:spcBef>
              <a:spcAft>
                <a:spcPts val="0"/>
              </a:spcAft>
              <a:buSzPts val="3500"/>
              <a:buNone/>
              <a:defRPr>
                <a:latin typeface="Lato"/>
                <a:ea typeface="Lato"/>
                <a:cs typeface="Lato"/>
                <a:sym typeface="Lato"/>
              </a:defRPr>
            </a:lvl2pPr>
            <a:lvl3pPr lvl="2" rtl="0">
              <a:spcBef>
                <a:spcPts val="0"/>
              </a:spcBef>
              <a:spcAft>
                <a:spcPts val="0"/>
              </a:spcAft>
              <a:buSzPts val="3500"/>
              <a:buNone/>
              <a:defRPr>
                <a:latin typeface="Lato"/>
                <a:ea typeface="Lato"/>
                <a:cs typeface="Lato"/>
                <a:sym typeface="Lato"/>
              </a:defRPr>
            </a:lvl3pPr>
            <a:lvl4pPr lvl="3" rtl="0">
              <a:spcBef>
                <a:spcPts val="0"/>
              </a:spcBef>
              <a:spcAft>
                <a:spcPts val="0"/>
              </a:spcAft>
              <a:buSzPts val="3500"/>
              <a:buNone/>
              <a:defRPr>
                <a:latin typeface="Lato"/>
                <a:ea typeface="Lato"/>
                <a:cs typeface="Lato"/>
                <a:sym typeface="Lato"/>
              </a:defRPr>
            </a:lvl4pPr>
            <a:lvl5pPr lvl="4" rtl="0">
              <a:spcBef>
                <a:spcPts val="0"/>
              </a:spcBef>
              <a:spcAft>
                <a:spcPts val="0"/>
              </a:spcAft>
              <a:buSzPts val="3500"/>
              <a:buNone/>
              <a:defRPr>
                <a:latin typeface="Lato"/>
                <a:ea typeface="Lato"/>
                <a:cs typeface="Lato"/>
                <a:sym typeface="Lato"/>
              </a:defRPr>
            </a:lvl5pPr>
            <a:lvl6pPr lvl="5" rtl="0">
              <a:spcBef>
                <a:spcPts val="0"/>
              </a:spcBef>
              <a:spcAft>
                <a:spcPts val="0"/>
              </a:spcAft>
              <a:buSzPts val="3500"/>
              <a:buNone/>
              <a:defRPr>
                <a:latin typeface="Lato"/>
                <a:ea typeface="Lato"/>
                <a:cs typeface="Lato"/>
                <a:sym typeface="Lato"/>
              </a:defRPr>
            </a:lvl6pPr>
            <a:lvl7pPr lvl="6" rtl="0">
              <a:spcBef>
                <a:spcPts val="0"/>
              </a:spcBef>
              <a:spcAft>
                <a:spcPts val="0"/>
              </a:spcAft>
              <a:buSzPts val="3500"/>
              <a:buNone/>
              <a:defRPr>
                <a:latin typeface="Lato"/>
                <a:ea typeface="Lato"/>
                <a:cs typeface="Lato"/>
                <a:sym typeface="Lato"/>
              </a:defRPr>
            </a:lvl7pPr>
            <a:lvl8pPr lvl="7" rtl="0">
              <a:spcBef>
                <a:spcPts val="0"/>
              </a:spcBef>
              <a:spcAft>
                <a:spcPts val="0"/>
              </a:spcAft>
              <a:buSzPts val="3500"/>
              <a:buNone/>
              <a:defRPr>
                <a:latin typeface="Lato"/>
                <a:ea typeface="Lato"/>
                <a:cs typeface="Lato"/>
                <a:sym typeface="Lato"/>
              </a:defRPr>
            </a:lvl8pPr>
            <a:lvl9pPr lvl="8" rtl="0">
              <a:spcBef>
                <a:spcPts val="0"/>
              </a:spcBef>
              <a:spcAft>
                <a:spcPts val="0"/>
              </a:spcAft>
              <a:buSzPts val="3500"/>
              <a:buNone/>
              <a:defRPr>
                <a:latin typeface="Lato"/>
                <a:ea typeface="Lato"/>
                <a:cs typeface="Lato"/>
                <a:sym typeface="Lato"/>
              </a:defRPr>
            </a:lvl9pPr>
          </a:lstStyle>
          <a:p>
            <a:endParaRPr/>
          </a:p>
        </p:txBody>
      </p:sp>
      <p:sp>
        <p:nvSpPr>
          <p:cNvPr id="137" name="Google Shape;137;p24"/>
          <p:cNvSpPr txBox="1">
            <a:spLocks noGrp="1"/>
          </p:cNvSpPr>
          <p:nvPr>
            <p:ph type="subTitle" idx="1"/>
          </p:nvPr>
        </p:nvSpPr>
        <p:spPr>
          <a:xfrm>
            <a:off x="713225" y="2857575"/>
            <a:ext cx="4970700" cy="73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lt1"/>
                </a:solidFill>
                <a:latin typeface="Poppins"/>
                <a:ea typeface="Poppins"/>
                <a:cs typeface="Poppins"/>
                <a:sym typeface="Poppins"/>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ext 7">
  <p:cSld name="CUSTOM_1_1_1_1_1_1_1">
    <p:bg>
      <p:bgPr>
        <a:solidFill>
          <a:schemeClr val="lt1"/>
        </a:solidFill>
        <a:effectLst/>
      </p:bgPr>
    </p:bg>
    <p:spTree>
      <p:nvGrpSpPr>
        <p:cNvPr id="1" name="Shape 138"/>
        <p:cNvGrpSpPr/>
        <p:nvPr/>
      </p:nvGrpSpPr>
      <p:grpSpPr>
        <a:xfrm>
          <a:off x="0" y="0"/>
          <a:ext cx="0" cy="0"/>
          <a:chOff x="0" y="0"/>
          <a:chExt cx="0" cy="0"/>
        </a:xfrm>
      </p:grpSpPr>
      <p:sp>
        <p:nvSpPr>
          <p:cNvPr id="139" name="Google Shape;139;p25"/>
          <p:cNvSpPr/>
          <p:nvPr/>
        </p:nvSpPr>
        <p:spPr>
          <a:xfrm rot="-10799939">
            <a:off x="-34349" y="-2280638"/>
            <a:ext cx="9200574" cy="7424082"/>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0" name="Google Shape;140;p25"/>
          <p:cNvSpPr/>
          <p:nvPr/>
        </p:nvSpPr>
        <p:spPr>
          <a:xfrm rot="-1140831" flipH="1">
            <a:off x="-1557482" y="-3707080"/>
            <a:ext cx="10945135" cy="9093778"/>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1" name="Google Shape;141;p25"/>
          <p:cNvSpPr txBox="1">
            <a:spLocks noGrp="1"/>
          </p:cNvSpPr>
          <p:nvPr>
            <p:ph type="title"/>
          </p:nvPr>
        </p:nvSpPr>
        <p:spPr>
          <a:xfrm>
            <a:off x="4377600" y="1393538"/>
            <a:ext cx="4083900" cy="125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3600">
                <a:solidFill>
                  <a:schemeClr val="lt1"/>
                </a:solidFill>
                <a:latin typeface="Montserrat ExtraBold"/>
                <a:ea typeface="Montserrat ExtraBold"/>
                <a:cs typeface="Montserrat ExtraBold"/>
                <a:sym typeface="Montserrat ExtraBold"/>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2" name="Google Shape;142;p25"/>
          <p:cNvSpPr txBox="1">
            <a:spLocks noGrp="1"/>
          </p:cNvSpPr>
          <p:nvPr>
            <p:ph type="subTitle" idx="1"/>
          </p:nvPr>
        </p:nvSpPr>
        <p:spPr>
          <a:xfrm>
            <a:off x="4372700" y="2743763"/>
            <a:ext cx="4083900" cy="1006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solidFill>
                  <a:schemeClr val="lt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8">
  <p:cSld name="CUSTOM_1_1_1_1_1_1_1_1">
    <p:bg>
      <p:bgPr>
        <a:solidFill>
          <a:schemeClr val="lt1"/>
        </a:solidFill>
        <a:effectLst/>
      </p:bgPr>
    </p:bg>
    <p:spTree>
      <p:nvGrpSpPr>
        <p:cNvPr id="1" name="Shape 143"/>
        <p:cNvGrpSpPr/>
        <p:nvPr/>
      </p:nvGrpSpPr>
      <p:grpSpPr>
        <a:xfrm>
          <a:off x="0" y="0"/>
          <a:ext cx="0" cy="0"/>
          <a:chOff x="0" y="0"/>
          <a:chExt cx="0" cy="0"/>
        </a:xfrm>
      </p:grpSpPr>
      <p:sp>
        <p:nvSpPr>
          <p:cNvPr id="144" name="Google Shape;144;p26"/>
          <p:cNvSpPr/>
          <p:nvPr/>
        </p:nvSpPr>
        <p:spPr>
          <a:xfrm rot="-10799939">
            <a:off x="-34349" y="-2280638"/>
            <a:ext cx="9200574" cy="7424082"/>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5" name="Google Shape;145;p26"/>
          <p:cNvSpPr/>
          <p:nvPr/>
        </p:nvSpPr>
        <p:spPr>
          <a:xfrm rot="-1140831" flipH="1">
            <a:off x="-1557482" y="-3707080"/>
            <a:ext cx="10945135" cy="9093778"/>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6" name="Google Shape;146;p26"/>
          <p:cNvSpPr txBox="1">
            <a:spLocks noGrp="1"/>
          </p:cNvSpPr>
          <p:nvPr>
            <p:ph type="title"/>
          </p:nvPr>
        </p:nvSpPr>
        <p:spPr>
          <a:xfrm>
            <a:off x="2530050" y="2730363"/>
            <a:ext cx="4083900" cy="7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latin typeface="Montserrat ExtraBold"/>
                <a:ea typeface="Montserrat ExtraBold"/>
                <a:cs typeface="Montserrat ExtraBold"/>
                <a:sym typeface="Montserrat ExtraBold"/>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7" name="Google Shape;147;p26"/>
          <p:cNvSpPr txBox="1">
            <a:spLocks noGrp="1"/>
          </p:cNvSpPr>
          <p:nvPr>
            <p:ph type="subTitle" idx="1"/>
          </p:nvPr>
        </p:nvSpPr>
        <p:spPr>
          <a:xfrm>
            <a:off x="2340750" y="3394800"/>
            <a:ext cx="44625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accent3"/>
        </a:solidFill>
        <a:effectLst/>
      </p:bgPr>
    </p:bg>
    <p:spTree>
      <p:nvGrpSpPr>
        <p:cNvPr id="1" name="Shape 148"/>
        <p:cNvGrpSpPr/>
        <p:nvPr/>
      </p:nvGrpSpPr>
      <p:grpSpPr>
        <a:xfrm>
          <a:off x="0" y="0"/>
          <a:ext cx="0" cy="0"/>
          <a:chOff x="0" y="0"/>
          <a:chExt cx="0" cy="0"/>
        </a:xfrm>
      </p:grpSpPr>
      <p:sp>
        <p:nvSpPr>
          <p:cNvPr id="149" name="Google Shape;149;p27"/>
          <p:cNvSpPr/>
          <p:nvPr/>
        </p:nvSpPr>
        <p:spPr>
          <a:xfrm rot="5400072">
            <a:off x="249654" y="554799"/>
            <a:ext cx="5136966" cy="4033908"/>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0" name="Google Shape;150;p27"/>
          <p:cNvSpPr/>
          <p:nvPr/>
        </p:nvSpPr>
        <p:spPr>
          <a:xfrm rot="5399964" flipH="1">
            <a:off x="2190744" y="-1800204"/>
            <a:ext cx="5162562" cy="8743896"/>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51" name="Google Shape;151;p27"/>
          <p:cNvSpPr txBox="1">
            <a:spLocks noGrp="1"/>
          </p:cNvSpPr>
          <p:nvPr>
            <p:ph type="title"/>
          </p:nvPr>
        </p:nvSpPr>
        <p:spPr>
          <a:xfrm>
            <a:off x="5723400" y="1574900"/>
            <a:ext cx="26838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2" name="Google Shape;152;p27"/>
          <p:cNvSpPr txBox="1">
            <a:spLocks noGrp="1"/>
          </p:cNvSpPr>
          <p:nvPr>
            <p:ph type="subTitle" idx="1"/>
          </p:nvPr>
        </p:nvSpPr>
        <p:spPr>
          <a:xfrm>
            <a:off x="6070800" y="2038031"/>
            <a:ext cx="23364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 name="Google Shape;153;p27"/>
          <p:cNvSpPr txBox="1">
            <a:spLocks noGrp="1"/>
          </p:cNvSpPr>
          <p:nvPr>
            <p:ph type="title" idx="2"/>
          </p:nvPr>
        </p:nvSpPr>
        <p:spPr>
          <a:xfrm>
            <a:off x="1705700" y="2647400"/>
            <a:ext cx="26838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4" name="Google Shape;154;p27"/>
          <p:cNvSpPr txBox="1">
            <a:spLocks noGrp="1"/>
          </p:cNvSpPr>
          <p:nvPr>
            <p:ph type="subTitle" idx="3"/>
          </p:nvPr>
        </p:nvSpPr>
        <p:spPr>
          <a:xfrm>
            <a:off x="2053100" y="3110531"/>
            <a:ext cx="23364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27"/>
          <p:cNvSpPr txBox="1">
            <a:spLocks noGrp="1"/>
          </p:cNvSpPr>
          <p:nvPr>
            <p:ph type="title" idx="4"/>
          </p:nvPr>
        </p:nvSpPr>
        <p:spPr>
          <a:xfrm>
            <a:off x="5723400" y="3566325"/>
            <a:ext cx="26838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6" name="Google Shape;156;p27"/>
          <p:cNvSpPr txBox="1">
            <a:spLocks noGrp="1"/>
          </p:cNvSpPr>
          <p:nvPr>
            <p:ph type="subTitle" idx="5"/>
          </p:nvPr>
        </p:nvSpPr>
        <p:spPr>
          <a:xfrm>
            <a:off x="6070800" y="4029456"/>
            <a:ext cx="2336400" cy="48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7" name="Google Shape;157;p27"/>
          <p:cNvSpPr txBox="1">
            <a:spLocks noGrp="1"/>
          </p:cNvSpPr>
          <p:nvPr>
            <p:ph type="title" idx="6"/>
          </p:nvPr>
        </p:nvSpPr>
        <p:spPr>
          <a:xfrm>
            <a:off x="720000" y="532925"/>
            <a:ext cx="7704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1">
  <p:cSld name="BLANK_1_1_1_2_2">
    <p:bg>
      <p:bgPr>
        <a:solidFill>
          <a:schemeClr val="dk2"/>
        </a:solidFill>
        <a:effectLst/>
      </p:bgPr>
    </p:bg>
    <p:spTree>
      <p:nvGrpSpPr>
        <p:cNvPr id="1" name="Shape 158"/>
        <p:cNvGrpSpPr/>
        <p:nvPr/>
      </p:nvGrpSpPr>
      <p:grpSpPr>
        <a:xfrm>
          <a:off x="0" y="0"/>
          <a:ext cx="0" cy="0"/>
          <a:chOff x="0" y="0"/>
          <a:chExt cx="0" cy="0"/>
        </a:xfrm>
      </p:grpSpPr>
      <p:sp>
        <p:nvSpPr>
          <p:cNvPr id="159" name="Google Shape;159;p28"/>
          <p:cNvSpPr/>
          <p:nvPr/>
        </p:nvSpPr>
        <p:spPr>
          <a:xfrm rot="-5399892">
            <a:off x="3534118" y="-1040264"/>
            <a:ext cx="5161050" cy="722552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0" name="Google Shape;160;p28"/>
          <p:cNvSpPr/>
          <p:nvPr/>
        </p:nvSpPr>
        <p:spPr>
          <a:xfrm rot="5399892" flipH="1">
            <a:off x="467068" y="-1040264"/>
            <a:ext cx="5161050" cy="722552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61" name="Google Shape;161;p28"/>
          <p:cNvSpPr txBox="1">
            <a:spLocks noGrp="1"/>
          </p:cNvSpPr>
          <p:nvPr>
            <p:ph type="title"/>
          </p:nvPr>
        </p:nvSpPr>
        <p:spPr>
          <a:xfrm>
            <a:off x="5860384" y="2370425"/>
            <a:ext cx="2569500" cy="527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2" name="Google Shape;162;p28"/>
          <p:cNvSpPr txBox="1">
            <a:spLocks noGrp="1"/>
          </p:cNvSpPr>
          <p:nvPr>
            <p:ph type="subTitle" idx="1"/>
          </p:nvPr>
        </p:nvSpPr>
        <p:spPr>
          <a:xfrm>
            <a:off x="5860384" y="2909748"/>
            <a:ext cx="2569500" cy="885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8"/>
          <p:cNvSpPr txBox="1">
            <a:spLocks noGrp="1"/>
          </p:cNvSpPr>
          <p:nvPr>
            <p:ph type="title" idx="2"/>
          </p:nvPr>
        </p:nvSpPr>
        <p:spPr>
          <a:xfrm>
            <a:off x="714116" y="2370425"/>
            <a:ext cx="2569500" cy="527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4" name="Google Shape;164;p28"/>
          <p:cNvSpPr txBox="1">
            <a:spLocks noGrp="1"/>
          </p:cNvSpPr>
          <p:nvPr>
            <p:ph type="subTitle" idx="3"/>
          </p:nvPr>
        </p:nvSpPr>
        <p:spPr>
          <a:xfrm>
            <a:off x="714116" y="2909748"/>
            <a:ext cx="2569500" cy="885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8"/>
          <p:cNvSpPr txBox="1">
            <a:spLocks noGrp="1"/>
          </p:cNvSpPr>
          <p:nvPr>
            <p:ph type="title" idx="4"/>
          </p:nvPr>
        </p:nvSpPr>
        <p:spPr>
          <a:xfrm>
            <a:off x="3286429" y="2370425"/>
            <a:ext cx="2569500" cy="527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6" name="Google Shape;166;p28"/>
          <p:cNvSpPr txBox="1">
            <a:spLocks noGrp="1"/>
          </p:cNvSpPr>
          <p:nvPr>
            <p:ph type="subTitle" idx="5"/>
          </p:nvPr>
        </p:nvSpPr>
        <p:spPr>
          <a:xfrm>
            <a:off x="3286429" y="2909748"/>
            <a:ext cx="2569500" cy="8859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28"/>
          <p:cNvSpPr txBox="1">
            <a:spLocks noGrp="1"/>
          </p:cNvSpPr>
          <p:nvPr>
            <p:ph type="title" idx="6"/>
          </p:nvPr>
        </p:nvSpPr>
        <p:spPr>
          <a:xfrm>
            <a:off x="720000" y="532925"/>
            <a:ext cx="7704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2">
  <p:cSld name="BLANK_1_1_1_2_2_1">
    <p:bg>
      <p:bgPr>
        <a:solidFill>
          <a:schemeClr val="dk2"/>
        </a:solidFill>
        <a:effectLst/>
      </p:bgPr>
    </p:bg>
    <p:spTree>
      <p:nvGrpSpPr>
        <p:cNvPr id="1" name="Shape 168"/>
        <p:cNvGrpSpPr/>
        <p:nvPr/>
      </p:nvGrpSpPr>
      <p:grpSpPr>
        <a:xfrm>
          <a:off x="0" y="0"/>
          <a:ext cx="0" cy="0"/>
          <a:chOff x="0" y="0"/>
          <a:chExt cx="0" cy="0"/>
        </a:xfrm>
      </p:grpSpPr>
      <p:sp>
        <p:nvSpPr>
          <p:cNvPr id="169" name="Google Shape;169;p29"/>
          <p:cNvSpPr/>
          <p:nvPr/>
        </p:nvSpPr>
        <p:spPr>
          <a:xfrm rot="-5399892">
            <a:off x="3534118" y="-1040264"/>
            <a:ext cx="5161050" cy="722552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0" name="Google Shape;170;p29"/>
          <p:cNvSpPr/>
          <p:nvPr/>
        </p:nvSpPr>
        <p:spPr>
          <a:xfrm rot="5399892" flipH="1">
            <a:off x="467068" y="-1040264"/>
            <a:ext cx="5161050" cy="722552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71" name="Google Shape;171;p29"/>
          <p:cNvSpPr txBox="1">
            <a:spLocks noGrp="1"/>
          </p:cNvSpPr>
          <p:nvPr>
            <p:ph type="title"/>
          </p:nvPr>
        </p:nvSpPr>
        <p:spPr>
          <a:xfrm>
            <a:off x="3541575" y="1136050"/>
            <a:ext cx="40782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2" name="Google Shape;172;p29"/>
          <p:cNvSpPr txBox="1">
            <a:spLocks noGrp="1"/>
          </p:cNvSpPr>
          <p:nvPr>
            <p:ph type="subTitle" idx="1"/>
          </p:nvPr>
        </p:nvSpPr>
        <p:spPr>
          <a:xfrm>
            <a:off x="3541575" y="1521575"/>
            <a:ext cx="4078200" cy="548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9"/>
          <p:cNvSpPr txBox="1">
            <a:spLocks noGrp="1"/>
          </p:cNvSpPr>
          <p:nvPr>
            <p:ph type="title" idx="2"/>
          </p:nvPr>
        </p:nvSpPr>
        <p:spPr>
          <a:xfrm>
            <a:off x="3541575" y="3697715"/>
            <a:ext cx="40755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4" name="Google Shape;174;p29"/>
          <p:cNvSpPr txBox="1">
            <a:spLocks noGrp="1"/>
          </p:cNvSpPr>
          <p:nvPr>
            <p:ph type="subTitle" idx="3"/>
          </p:nvPr>
        </p:nvSpPr>
        <p:spPr>
          <a:xfrm>
            <a:off x="3541575" y="4079220"/>
            <a:ext cx="4078200" cy="548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9"/>
          <p:cNvSpPr txBox="1">
            <a:spLocks noGrp="1"/>
          </p:cNvSpPr>
          <p:nvPr>
            <p:ph type="title" idx="4"/>
          </p:nvPr>
        </p:nvSpPr>
        <p:spPr>
          <a:xfrm>
            <a:off x="3541575" y="2411475"/>
            <a:ext cx="40755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6" name="Google Shape;176;p29"/>
          <p:cNvSpPr txBox="1">
            <a:spLocks noGrp="1"/>
          </p:cNvSpPr>
          <p:nvPr>
            <p:ph type="subTitle" idx="5"/>
          </p:nvPr>
        </p:nvSpPr>
        <p:spPr>
          <a:xfrm>
            <a:off x="3541575" y="2799000"/>
            <a:ext cx="4078200" cy="548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7" name="Google Shape;177;p29"/>
          <p:cNvSpPr txBox="1">
            <a:spLocks noGrp="1"/>
          </p:cNvSpPr>
          <p:nvPr>
            <p:ph type="title" idx="6"/>
          </p:nvPr>
        </p:nvSpPr>
        <p:spPr>
          <a:xfrm>
            <a:off x="720000" y="532925"/>
            <a:ext cx="77040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1">
  <p:cSld name="BLANK_1_1_1_2_1">
    <p:bg>
      <p:bgPr>
        <a:solidFill>
          <a:schemeClr val="accent3"/>
        </a:solidFill>
        <a:effectLst/>
      </p:bgPr>
    </p:bg>
    <p:spTree>
      <p:nvGrpSpPr>
        <p:cNvPr id="1" name="Shape 178"/>
        <p:cNvGrpSpPr/>
        <p:nvPr/>
      </p:nvGrpSpPr>
      <p:grpSpPr>
        <a:xfrm>
          <a:off x="0" y="0"/>
          <a:ext cx="0" cy="0"/>
          <a:chOff x="0" y="0"/>
          <a:chExt cx="0" cy="0"/>
        </a:xfrm>
      </p:grpSpPr>
      <p:sp>
        <p:nvSpPr>
          <p:cNvPr id="179" name="Google Shape;179;p30"/>
          <p:cNvSpPr/>
          <p:nvPr/>
        </p:nvSpPr>
        <p:spPr>
          <a:xfrm rot="1799963" flipH="1">
            <a:off x="127773" y="-2554371"/>
            <a:ext cx="5410470" cy="8996723"/>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0" name="Google Shape;180;p30"/>
          <p:cNvSpPr/>
          <p:nvPr/>
        </p:nvSpPr>
        <p:spPr>
          <a:xfrm rot="-9268275" flipH="1">
            <a:off x="3760339" y="-522949"/>
            <a:ext cx="5410477" cy="10205666"/>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1" name="Google Shape;181;p30"/>
          <p:cNvSpPr/>
          <p:nvPr/>
        </p:nvSpPr>
        <p:spPr>
          <a:xfrm rot="-9268275" flipH="1">
            <a:off x="3898756" y="1253"/>
            <a:ext cx="5410477" cy="8372780"/>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2" name="Google Shape;182;p30"/>
          <p:cNvSpPr/>
          <p:nvPr/>
        </p:nvSpPr>
        <p:spPr>
          <a:xfrm rot="2699947" flipH="1">
            <a:off x="-985224" y="-1611645"/>
            <a:ext cx="7406009" cy="6966017"/>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83" name="Google Shape;183;p30"/>
          <p:cNvSpPr txBox="1">
            <a:spLocks noGrp="1"/>
          </p:cNvSpPr>
          <p:nvPr>
            <p:ph type="title"/>
          </p:nvPr>
        </p:nvSpPr>
        <p:spPr>
          <a:xfrm>
            <a:off x="1566600" y="33377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4" name="Google Shape;184;p30"/>
          <p:cNvSpPr txBox="1">
            <a:spLocks noGrp="1"/>
          </p:cNvSpPr>
          <p:nvPr>
            <p:ph type="subTitle" idx="1"/>
          </p:nvPr>
        </p:nvSpPr>
        <p:spPr>
          <a:xfrm>
            <a:off x="1566600" y="39242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 name="Google Shape;185;p30"/>
          <p:cNvSpPr txBox="1">
            <a:spLocks noGrp="1"/>
          </p:cNvSpPr>
          <p:nvPr>
            <p:ph type="title" idx="2"/>
          </p:nvPr>
        </p:nvSpPr>
        <p:spPr>
          <a:xfrm>
            <a:off x="5241000" y="33377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30"/>
          <p:cNvSpPr txBox="1">
            <a:spLocks noGrp="1"/>
          </p:cNvSpPr>
          <p:nvPr>
            <p:ph type="subTitle" idx="3"/>
          </p:nvPr>
        </p:nvSpPr>
        <p:spPr>
          <a:xfrm>
            <a:off x="5241000" y="3924238"/>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30"/>
          <p:cNvSpPr txBox="1">
            <a:spLocks noGrp="1"/>
          </p:cNvSpPr>
          <p:nvPr>
            <p:ph type="title" idx="4"/>
          </p:nvPr>
        </p:nvSpPr>
        <p:spPr>
          <a:xfrm>
            <a:off x="720000" y="532925"/>
            <a:ext cx="77040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17"/>
        <p:cNvGrpSpPr/>
        <p:nvPr/>
      </p:nvGrpSpPr>
      <p:grpSpPr>
        <a:xfrm>
          <a:off x="0" y="0"/>
          <a:ext cx="0" cy="0"/>
          <a:chOff x="0" y="0"/>
          <a:chExt cx="0" cy="0"/>
        </a:xfrm>
      </p:grpSpPr>
      <p:sp>
        <p:nvSpPr>
          <p:cNvPr id="18" name="Google Shape;18;p4"/>
          <p:cNvSpPr/>
          <p:nvPr/>
        </p:nvSpPr>
        <p:spPr>
          <a:xfrm rot="-5541284" flipH="1">
            <a:off x="2826278" y="-1542061"/>
            <a:ext cx="5509574" cy="8226446"/>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 name="Google Shape;19;p4"/>
          <p:cNvSpPr/>
          <p:nvPr/>
        </p:nvSpPr>
        <p:spPr>
          <a:xfrm rot="-5899740" flipH="1">
            <a:off x="-96631" y="-2002755"/>
            <a:ext cx="9124937" cy="978075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 name="Google Shape;20;p4"/>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 name="Google Shape;21;p4"/>
          <p:cNvSpPr txBox="1">
            <a:spLocks noGrp="1"/>
          </p:cNvSpPr>
          <p:nvPr>
            <p:ph type="body" idx="1"/>
          </p:nvPr>
        </p:nvSpPr>
        <p:spPr>
          <a:xfrm>
            <a:off x="720000" y="1152475"/>
            <a:ext cx="7704000" cy="3456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Font typeface="Poppins"/>
              <a:buAutoNum type="arabicPeriod"/>
              <a:defRPr sz="1100">
                <a:solidFill>
                  <a:srgbClr val="434343"/>
                </a:solidFill>
                <a:latin typeface="Poppins"/>
                <a:ea typeface="Poppins"/>
                <a:cs typeface="Poppins"/>
                <a:sym typeface="Poppins"/>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wo columns 2">
  <p:cSld name="BLANK_1_1_1_2_1_1">
    <p:bg>
      <p:bgPr>
        <a:solidFill>
          <a:schemeClr val="accent3"/>
        </a:solidFill>
        <a:effectLst/>
      </p:bgPr>
    </p:bg>
    <p:spTree>
      <p:nvGrpSpPr>
        <p:cNvPr id="1" name="Shape 188"/>
        <p:cNvGrpSpPr/>
        <p:nvPr/>
      </p:nvGrpSpPr>
      <p:grpSpPr>
        <a:xfrm>
          <a:off x="0" y="0"/>
          <a:ext cx="0" cy="0"/>
          <a:chOff x="0" y="0"/>
          <a:chExt cx="0" cy="0"/>
        </a:xfrm>
      </p:grpSpPr>
      <p:sp>
        <p:nvSpPr>
          <p:cNvPr id="189" name="Google Shape;189;p31"/>
          <p:cNvSpPr/>
          <p:nvPr/>
        </p:nvSpPr>
        <p:spPr>
          <a:xfrm rot="1799963" flipH="1">
            <a:off x="127773" y="-2554371"/>
            <a:ext cx="5410470" cy="8996723"/>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0" name="Google Shape;190;p31"/>
          <p:cNvSpPr/>
          <p:nvPr/>
        </p:nvSpPr>
        <p:spPr>
          <a:xfrm rot="-9268275" flipH="1">
            <a:off x="3760339" y="-522949"/>
            <a:ext cx="5410477" cy="10205666"/>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1" name="Google Shape;191;p31"/>
          <p:cNvSpPr/>
          <p:nvPr/>
        </p:nvSpPr>
        <p:spPr>
          <a:xfrm rot="-9268275" flipH="1">
            <a:off x="3898756" y="1253"/>
            <a:ext cx="5410477" cy="8372780"/>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2" name="Google Shape;192;p31"/>
          <p:cNvSpPr/>
          <p:nvPr/>
        </p:nvSpPr>
        <p:spPr>
          <a:xfrm rot="2699948" flipH="1">
            <a:off x="-1076394" y="-1813956"/>
            <a:ext cx="7580967" cy="7130589"/>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93" name="Google Shape;193;p31"/>
          <p:cNvSpPr txBox="1">
            <a:spLocks noGrp="1"/>
          </p:cNvSpPr>
          <p:nvPr>
            <p:ph type="title"/>
          </p:nvPr>
        </p:nvSpPr>
        <p:spPr>
          <a:xfrm>
            <a:off x="1653248" y="1605345"/>
            <a:ext cx="34200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 name="Google Shape;194;p31"/>
          <p:cNvSpPr txBox="1">
            <a:spLocks noGrp="1"/>
          </p:cNvSpPr>
          <p:nvPr>
            <p:ph type="subTitle" idx="1"/>
          </p:nvPr>
        </p:nvSpPr>
        <p:spPr>
          <a:xfrm>
            <a:off x="1653248" y="2073836"/>
            <a:ext cx="3420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 name="Google Shape;195;p31"/>
          <p:cNvSpPr txBox="1">
            <a:spLocks noGrp="1"/>
          </p:cNvSpPr>
          <p:nvPr>
            <p:ph type="title" idx="2"/>
          </p:nvPr>
        </p:nvSpPr>
        <p:spPr>
          <a:xfrm>
            <a:off x="1653248" y="2976945"/>
            <a:ext cx="34200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6" name="Google Shape;196;p31"/>
          <p:cNvSpPr txBox="1">
            <a:spLocks noGrp="1"/>
          </p:cNvSpPr>
          <p:nvPr>
            <p:ph type="subTitle" idx="3"/>
          </p:nvPr>
        </p:nvSpPr>
        <p:spPr>
          <a:xfrm>
            <a:off x="1653248" y="3445436"/>
            <a:ext cx="34200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31"/>
          <p:cNvSpPr txBox="1">
            <a:spLocks noGrp="1"/>
          </p:cNvSpPr>
          <p:nvPr>
            <p:ph type="title" idx="4"/>
          </p:nvPr>
        </p:nvSpPr>
        <p:spPr>
          <a:xfrm>
            <a:off x="720000" y="532925"/>
            <a:ext cx="77040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accent3"/>
        </a:solidFill>
        <a:effectLst/>
      </p:bgPr>
    </p:bg>
    <p:spTree>
      <p:nvGrpSpPr>
        <p:cNvPr id="1" name="Shape 198"/>
        <p:cNvGrpSpPr/>
        <p:nvPr/>
      </p:nvGrpSpPr>
      <p:grpSpPr>
        <a:xfrm>
          <a:off x="0" y="0"/>
          <a:ext cx="0" cy="0"/>
          <a:chOff x="0" y="0"/>
          <a:chExt cx="0" cy="0"/>
        </a:xfrm>
      </p:grpSpPr>
      <p:sp>
        <p:nvSpPr>
          <p:cNvPr id="199" name="Google Shape;199;p32"/>
          <p:cNvSpPr/>
          <p:nvPr/>
        </p:nvSpPr>
        <p:spPr>
          <a:xfrm rot="-7633385">
            <a:off x="2892276" y="-1209409"/>
            <a:ext cx="5182543" cy="8097487"/>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0" name="Google Shape;200;p32"/>
          <p:cNvSpPr/>
          <p:nvPr/>
        </p:nvSpPr>
        <p:spPr>
          <a:xfrm rot="-7405719">
            <a:off x="-1967264" y="-2636443"/>
            <a:ext cx="9424495" cy="1300025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01" name="Google Shape;201;p32"/>
          <p:cNvSpPr txBox="1">
            <a:spLocks noGrp="1"/>
          </p:cNvSpPr>
          <p:nvPr>
            <p:ph type="title"/>
          </p:nvPr>
        </p:nvSpPr>
        <p:spPr>
          <a:xfrm>
            <a:off x="1653075" y="1449700"/>
            <a:ext cx="2867100" cy="760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 name="Google Shape;202;p32"/>
          <p:cNvSpPr txBox="1">
            <a:spLocks noGrp="1"/>
          </p:cNvSpPr>
          <p:nvPr>
            <p:ph type="subTitle" idx="1"/>
          </p:nvPr>
        </p:nvSpPr>
        <p:spPr>
          <a:xfrm>
            <a:off x="1653063" y="2345575"/>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rgbClr val="000000"/>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3" name="Google Shape;203;p32"/>
          <p:cNvSpPr txBox="1">
            <a:spLocks noGrp="1"/>
          </p:cNvSpPr>
          <p:nvPr>
            <p:ph type="title" idx="2"/>
          </p:nvPr>
        </p:nvSpPr>
        <p:spPr>
          <a:xfrm>
            <a:off x="5538251" y="1449700"/>
            <a:ext cx="2867100" cy="760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4" name="Google Shape;204;p32"/>
          <p:cNvSpPr txBox="1">
            <a:spLocks noGrp="1"/>
          </p:cNvSpPr>
          <p:nvPr>
            <p:ph type="subTitle" idx="3"/>
          </p:nvPr>
        </p:nvSpPr>
        <p:spPr>
          <a:xfrm>
            <a:off x="5538243" y="2345575"/>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rgbClr val="000000"/>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32"/>
          <p:cNvSpPr txBox="1">
            <a:spLocks noGrp="1"/>
          </p:cNvSpPr>
          <p:nvPr>
            <p:ph type="title" idx="4"/>
          </p:nvPr>
        </p:nvSpPr>
        <p:spPr>
          <a:xfrm>
            <a:off x="1653075" y="3187950"/>
            <a:ext cx="2867100" cy="760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32"/>
          <p:cNvSpPr txBox="1">
            <a:spLocks noGrp="1"/>
          </p:cNvSpPr>
          <p:nvPr>
            <p:ph type="subTitle" idx="5"/>
          </p:nvPr>
        </p:nvSpPr>
        <p:spPr>
          <a:xfrm>
            <a:off x="1653063" y="4083775"/>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rgbClr val="000000"/>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32"/>
          <p:cNvSpPr txBox="1">
            <a:spLocks noGrp="1"/>
          </p:cNvSpPr>
          <p:nvPr>
            <p:ph type="title" idx="6"/>
          </p:nvPr>
        </p:nvSpPr>
        <p:spPr>
          <a:xfrm>
            <a:off x="5538252" y="3187950"/>
            <a:ext cx="2867100" cy="760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8" name="Google Shape;208;p32"/>
          <p:cNvSpPr txBox="1">
            <a:spLocks noGrp="1"/>
          </p:cNvSpPr>
          <p:nvPr>
            <p:ph type="subTitle" idx="7"/>
          </p:nvPr>
        </p:nvSpPr>
        <p:spPr>
          <a:xfrm>
            <a:off x="5538243" y="4083775"/>
            <a:ext cx="28671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rgbClr val="000000"/>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32"/>
          <p:cNvSpPr txBox="1">
            <a:spLocks noGrp="1"/>
          </p:cNvSpPr>
          <p:nvPr>
            <p:ph type="title" idx="8"/>
          </p:nvPr>
        </p:nvSpPr>
        <p:spPr>
          <a:xfrm>
            <a:off x="720000" y="532925"/>
            <a:ext cx="7704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our columns 1">
  <p:cSld name="BLANK_1_1_1_1_3">
    <p:bg>
      <p:bgPr>
        <a:solidFill>
          <a:schemeClr val="accent3"/>
        </a:solidFill>
        <a:effectLst/>
      </p:bgPr>
    </p:bg>
    <p:spTree>
      <p:nvGrpSpPr>
        <p:cNvPr id="1" name="Shape 210"/>
        <p:cNvGrpSpPr/>
        <p:nvPr/>
      </p:nvGrpSpPr>
      <p:grpSpPr>
        <a:xfrm>
          <a:off x="0" y="0"/>
          <a:ext cx="0" cy="0"/>
          <a:chOff x="0" y="0"/>
          <a:chExt cx="0" cy="0"/>
        </a:xfrm>
      </p:grpSpPr>
      <p:sp>
        <p:nvSpPr>
          <p:cNvPr id="211" name="Google Shape;211;p33"/>
          <p:cNvSpPr/>
          <p:nvPr/>
        </p:nvSpPr>
        <p:spPr>
          <a:xfrm rot="-7633385">
            <a:off x="2892276" y="-1209409"/>
            <a:ext cx="5182543" cy="8097487"/>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12" name="Google Shape;212;p33"/>
          <p:cNvSpPr/>
          <p:nvPr/>
        </p:nvSpPr>
        <p:spPr>
          <a:xfrm rot="-7405719">
            <a:off x="-1967264" y="-2636443"/>
            <a:ext cx="9424495" cy="1300025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13" name="Google Shape;213;p33"/>
          <p:cNvSpPr txBox="1">
            <a:spLocks noGrp="1"/>
          </p:cNvSpPr>
          <p:nvPr>
            <p:ph type="title"/>
          </p:nvPr>
        </p:nvSpPr>
        <p:spPr>
          <a:xfrm>
            <a:off x="716188" y="2570980"/>
            <a:ext cx="1929300" cy="91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4" name="Google Shape;214;p33"/>
          <p:cNvSpPr txBox="1">
            <a:spLocks noGrp="1"/>
          </p:cNvSpPr>
          <p:nvPr>
            <p:ph type="subTitle" idx="1"/>
          </p:nvPr>
        </p:nvSpPr>
        <p:spPr>
          <a:xfrm>
            <a:off x="716188" y="3501172"/>
            <a:ext cx="19293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33"/>
          <p:cNvSpPr txBox="1">
            <a:spLocks noGrp="1"/>
          </p:cNvSpPr>
          <p:nvPr>
            <p:ph type="title" idx="2"/>
          </p:nvPr>
        </p:nvSpPr>
        <p:spPr>
          <a:xfrm>
            <a:off x="4571071" y="2570980"/>
            <a:ext cx="1929300" cy="91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 name="Google Shape;216;p33"/>
          <p:cNvSpPr txBox="1">
            <a:spLocks noGrp="1"/>
          </p:cNvSpPr>
          <p:nvPr>
            <p:ph type="subTitle" idx="3"/>
          </p:nvPr>
        </p:nvSpPr>
        <p:spPr>
          <a:xfrm>
            <a:off x="4571071" y="3501172"/>
            <a:ext cx="19293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33"/>
          <p:cNvSpPr txBox="1">
            <a:spLocks noGrp="1"/>
          </p:cNvSpPr>
          <p:nvPr>
            <p:ph type="title" idx="4"/>
          </p:nvPr>
        </p:nvSpPr>
        <p:spPr>
          <a:xfrm>
            <a:off x="6498513" y="2570980"/>
            <a:ext cx="1929300" cy="91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8" name="Google Shape;218;p33"/>
          <p:cNvSpPr txBox="1">
            <a:spLocks noGrp="1"/>
          </p:cNvSpPr>
          <p:nvPr>
            <p:ph type="subTitle" idx="5"/>
          </p:nvPr>
        </p:nvSpPr>
        <p:spPr>
          <a:xfrm>
            <a:off x="6498513" y="3501172"/>
            <a:ext cx="19293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33"/>
          <p:cNvSpPr txBox="1">
            <a:spLocks noGrp="1"/>
          </p:cNvSpPr>
          <p:nvPr>
            <p:ph type="title" idx="6"/>
          </p:nvPr>
        </p:nvSpPr>
        <p:spPr>
          <a:xfrm>
            <a:off x="2643629" y="2570980"/>
            <a:ext cx="1929300" cy="91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0" name="Google Shape;220;p33"/>
          <p:cNvSpPr txBox="1">
            <a:spLocks noGrp="1"/>
          </p:cNvSpPr>
          <p:nvPr>
            <p:ph type="subTitle" idx="7"/>
          </p:nvPr>
        </p:nvSpPr>
        <p:spPr>
          <a:xfrm>
            <a:off x="2643629" y="3501172"/>
            <a:ext cx="1929300" cy="91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1" name="Google Shape;221;p33"/>
          <p:cNvSpPr txBox="1">
            <a:spLocks noGrp="1"/>
          </p:cNvSpPr>
          <p:nvPr>
            <p:ph type="title" idx="8"/>
          </p:nvPr>
        </p:nvSpPr>
        <p:spPr>
          <a:xfrm>
            <a:off x="720000" y="532925"/>
            <a:ext cx="7704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1">
  <p:cSld name="BLANK_1_1_1_1_2">
    <p:bg>
      <p:bgPr>
        <a:solidFill>
          <a:schemeClr val="dk2"/>
        </a:solidFill>
        <a:effectLst/>
      </p:bgPr>
    </p:bg>
    <p:spTree>
      <p:nvGrpSpPr>
        <p:cNvPr id="1" name="Shape 222"/>
        <p:cNvGrpSpPr/>
        <p:nvPr/>
      </p:nvGrpSpPr>
      <p:grpSpPr>
        <a:xfrm>
          <a:off x="0" y="0"/>
          <a:ext cx="0" cy="0"/>
          <a:chOff x="0" y="0"/>
          <a:chExt cx="0" cy="0"/>
        </a:xfrm>
      </p:grpSpPr>
      <p:sp>
        <p:nvSpPr>
          <p:cNvPr id="223" name="Google Shape;223;p34"/>
          <p:cNvSpPr/>
          <p:nvPr/>
        </p:nvSpPr>
        <p:spPr>
          <a:xfrm rot="-5400036" flipH="1">
            <a:off x="4762490" y="876312"/>
            <a:ext cx="5143500" cy="3390876"/>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4"/>
          <p:cNvSpPr/>
          <p:nvPr/>
        </p:nvSpPr>
        <p:spPr>
          <a:xfrm rot="-5400036" flipH="1">
            <a:off x="847747" y="-847719"/>
            <a:ext cx="5143500" cy="6838938"/>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4"/>
          <p:cNvSpPr/>
          <p:nvPr/>
        </p:nvSpPr>
        <p:spPr>
          <a:xfrm rot="-5400036" flipH="1">
            <a:off x="4131387" y="440613"/>
            <a:ext cx="5143500" cy="426227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4"/>
          <p:cNvSpPr txBox="1">
            <a:spLocks noGrp="1"/>
          </p:cNvSpPr>
          <p:nvPr>
            <p:ph type="title"/>
          </p:nvPr>
        </p:nvSpPr>
        <p:spPr>
          <a:xfrm>
            <a:off x="720000" y="532925"/>
            <a:ext cx="7704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2">
  <p:cSld name="BLANK_1_1_1_1_2_1">
    <p:bg>
      <p:bgPr>
        <a:solidFill>
          <a:schemeClr val="accent3"/>
        </a:solidFill>
        <a:effectLst/>
      </p:bgPr>
    </p:bg>
    <p:spTree>
      <p:nvGrpSpPr>
        <p:cNvPr id="1" name="Shape 227"/>
        <p:cNvGrpSpPr/>
        <p:nvPr/>
      </p:nvGrpSpPr>
      <p:grpSpPr>
        <a:xfrm>
          <a:off x="0" y="0"/>
          <a:ext cx="0" cy="0"/>
          <a:chOff x="0" y="0"/>
          <a:chExt cx="0" cy="0"/>
        </a:xfrm>
      </p:grpSpPr>
      <p:sp>
        <p:nvSpPr>
          <p:cNvPr id="228" name="Google Shape;228;p35"/>
          <p:cNvSpPr/>
          <p:nvPr/>
        </p:nvSpPr>
        <p:spPr>
          <a:xfrm rot="-9708718" flipH="1">
            <a:off x="4327104" y="-249784"/>
            <a:ext cx="5143497" cy="5483643"/>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5"/>
          <p:cNvSpPr/>
          <p:nvPr/>
        </p:nvSpPr>
        <p:spPr>
          <a:xfrm rot="-9942330" flipH="1">
            <a:off x="4501069" y="230937"/>
            <a:ext cx="4631551" cy="4088640"/>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5"/>
          <p:cNvSpPr/>
          <p:nvPr/>
        </p:nvSpPr>
        <p:spPr>
          <a:xfrm rot="-9942329" flipH="1">
            <a:off x="-901844" y="-630180"/>
            <a:ext cx="10442362" cy="7154713"/>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5"/>
          <p:cNvSpPr txBox="1">
            <a:spLocks noGrp="1"/>
          </p:cNvSpPr>
          <p:nvPr>
            <p:ph type="title"/>
          </p:nvPr>
        </p:nvSpPr>
        <p:spPr>
          <a:xfrm>
            <a:off x="720000" y="532925"/>
            <a:ext cx="7704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3">
  <p:cSld name="BLANK_1_1_1_1_2_1_1">
    <p:bg>
      <p:bgPr>
        <a:solidFill>
          <a:schemeClr val="dk2"/>
        </a:solidFill>
        <a:effectLst/>
      </p:bgPr>
    </p:bg>
    <p:spTree>
      <p:nvGrpSpPr>
        <p:cNvPr id="1" name="Shape 232"/>
        <p:cNvGrpSpPr/>
        <p:nvPr/>
      </p:nvGrpSpPr>
      <p:grpSpPr>
        <a:xfrm>
          <a:off x="0" y="0"/>
          <a:ext cx="0" cy="0"/>
          <a:chOff x="0" y="0"/>
          <a:chExt cx="0" cy="0"/>
        </a:xfrm>
      </p:grpSpPr>
      <p:sp>
        <p:nvSpPr>
          <p:cNvPr id="233" name="Google Shape;233;p36"/>
          <p:cNvSpPr/>
          <p:nvPr/>
        </p:nvSpPr>
        <p:spPr>
          <a:xfrm rot="5400071">
            <a:off x="-157036" y="-350253"/>
            <a:ext cx="5197230" cy="6000750"/>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6"/>
          <p:cNvSpPr/>
          <p:nvPr/>
        </p:nvSpPr>
        <p:spPr>
          <a:xfrm rot="-5399929">
            <a:off x="4319714" y="-437227"/>
            <a:ext cx="5197230" cy="6000750"/>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6"/>
          <p:cNvSpPr/>
          <p:nvPr/>
        </p:nvSpPr>
        <p:spPr>
          <a:xfrm rot="-5399929">
            <a:off x="4564180" y="217369"/>
            <a:ext cx="5197230" cy="4686282"/>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6"/>
          <p:cNvSpPr/>
          <p:nvPr/>
        </p:nvSpPr>
        <p:spPr>
          <a:xfrm rot="5400069">
            <a:off x="-257989" y="-370647"/>
            <a:ext cx="5387688" cy="5671782"/>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6"/>
          <p:cNvSpPr txBox="1">
            <a:spLocks noGrp="1"/>
          </p:cNvSpPr>
          <p:nvPr>
            <p:ph type="title"/>
          </p:nvPr>
        </p:nvSpPr>
        <p:spPr>
          <a:xfrm>
            <a:off x="720000" y="532925"/>
            <a:ext cx="7704000" cy="4848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solidFill>
          <a:schemeClr val="dk2"/>
        </a:solidFill>
        <a:effectLst/>
      </p:bgPr>
    </p:bg>
    <p:spTree>
      <p:nvGrpSpPr>
        <p:cNvPr id="1" name="Shape 238"/>
        <p:cNvGrpSpPr/>
        <p:nvPr/>
      </p:nvGrpSpPr>
      <p:grpSpPr>
        <a:xfrm>
          <a:off x="0" y="0"/>
          <a:ext cx="0" cy="0"/>
          <a:chOff x="0" y="0"/>
          <a:chExt cx="0" cy="0"/>
        </a:xfrm>
      </p:grpSpPr>
      <p:sp>
        <p:nvSpPr>
          <p:cNvPr id="239" name="Google Shape;239;p37"/>
          <p:cNvSpPr/>
          <p:nvPr/>
        </p:nvSpPr>
        <p:spPr>
          <a:xfrm rot="5399967" flipH="1">
            <a:off x="30283" y="-856842"/>
            <a:ext cx="5694570" cy="7068114"/>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0" name="Google Shape;240;p37"/>
          <p:cNvSpPr/>
          <p:nvPr/>
        </p:nvSpPr>
        <p:spPr>
          <a:xfrm rot="-5400032" flipH="1">
            <a:off x="3601466" y="-867066"/>
            <a:ext cx="5714982" cy="7068114"/>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1" name="Google Shape;241;p37"/>
          <p:cNvSpPr/>
          <p:nvPr/>
        </p:nvSpPr>
        <p:spPr>
          <a:xfrm rot="-5400021" flipH="1">
            <a:off x="1329088" y="-347286"/>
            <a:ext cx="8839206" cy="7171578"/>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2" name="Google Shape;242;p37"/>
          <p:cNvSpPr/>
          <p:nvPr/>
        </p:nvSpPr>
        <p:spPr>
          <a:xfrm rot="5399978" flipH="1">
            <a:off x="-294226" y="-1848107"/>
            <a:ext cx="8324802" cy="706811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3" name="Google Shape;243;p37"/>
          <p:cNvSpPr txBox="1">
            <a:spLocks noGrp="1"/>
          </p:cNvSpPr>
          <p:nvPr>
            <p:ph type="title"/>
          </p:nvPr>
        </p:nvSpPr>
        <p:spPr>
          <a:xfrm>
            <a:off x="720000"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4" name="Google Shape;244;p37"/>
          <p:cNvSpPr txBox="1">
            <a:spLocks noGrp="1"/>
          </p:cNvSpPr>
          <p:nvPr>
            <p:ph type="subTitle" idx="1"/>
          </p:nvPr>
        </p:nvSpPr>
        <p:spPr>
          <a:xfrm>
            <a:off x="720000" y="2269375"/>
            <a:ext cx="2305500" cy="4848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1400"/>
              <a:buNone/>
              <a:defRPr sz="1600">
                <a:solidFill>
                  <a:srgbClr val="000000"/>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5" name="Google Shape;245;p37"/>
          <p:cNvSpPr txBox="1">
            <a:spLocks noGrp="1"/>
          </p:cNvSpPr>
          <p:nvPr>
            <p:ph type="title" idx="2"/>
          </p:nvPr>
        </p:nvSpPr>
        <p:spPr>
          <a:xfrm>
            <a:off x="3419269"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6" name="Google Shape;246;p37"/>
          <p:cNvSpPr txBox="1">
            <a:spLocks noGrp="1"/>
          </p:cNvSpPr>
          <p:nvPr>
            <p:ph type="subTitle" idx="3"/>
          </p:nvPr>
        </p:nvSpPr>
        <p:spPr>
          <a:xfrm>
            <a:off x="3419269" y="2269375"/>
            <a:ext cx="2305500" cy="4848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1400"/>
              <a:buNone/>
              <a:defRPr sz="1600">
                <a:solidFill>
                  <a:srgbClr val="000000"/>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7" name="Google Shape;247;p37"/>
          <p:cNvSpPr txBox="1">
            <a:spLocks noGrp="1"/>
          </p:cNvSpPr>
          <p:nvPr>
            <p:ph type="title" idx="4"/>
          </p:nvPr>
        </p:nvSpPr>
        <p:spPr>
          <a:xfrm>
            <a:off x="720000" y="3116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8" name="Google Shape;248;p37"/>
          <p:cNvSpPr txBox="1">
            <a:spLocks noGrp="1"/>
          </p:cNvSpPr>
          <p:nvPr>
            <p:ph type="subTitle" idx="5"/>
          </p:nvPr>
        </p:nvSpPr>
        <p:spPr>
          <a:xfrm>
            <a:off x="720000" y="37027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rgbClr val="000000"/>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9" name="Google Shape;249;p37"/>
          <p:cNvSpPr txBox="1">
            <a:spLocks noGrp="1"/>
          </p:cNvSpPr>
          <p:nvPr>
            <p:ph type="title" idx="6"/>
          </p:nvPr>
        </p:nvSpPr>
        <p:spPr>
          <a:xfrm>
            <a:off x="3419269" y="3116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0" name="Google Shape;250;p37"/>
          <p:cNvSpPr txBox="1">
            <a:spLocks noGrp="1"/>
          </p:cNvSpPr>
          <p:nvPr>
            <p:ph type="subTitle" idx="7"/>
          </p:nvPr>
        </p:nvSpPr>
        <p:spPr>
          <a:xfrm>
            <a:off x="3419269" y="37027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rgbClr val="000000"/>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1" name="Google Shape;251;p37"/>
          <p:cNvSpPr txBox="1">
            <a:spLocks noGrp="1"/>
          </p:cNvSpPr>
          <p:nvPr>
            <p:ph type="title" idx="8"/>
          </p:nvPr>
        </p:nvSpPr>
        <p:spPr>
          <a:xfrm>
            <a:off x="6118545" y="1682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2" name="Google Shape;252;p37"/>
          <p:cNvSpPr txBox="1">
            <a:spLocks noGrp="1"/>
          </p:cNvSpPr>
          <p:nvPr>
            <p:ph type="subTitle" idx="9"/>
          </p:nvPr>
        </p:nvSpPr>
        <p:spPr>
          <a:xfrm>
            <a:off x="6118545" y="22693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rgbClr val="000000"/>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3" name="Google Shape;253;p37"/>
          <p:cNvSpPr txBox="1">
            <a:spLocks noGrp="1"/>
          </p:cNvSpPr>
          <p:nvPr>
            <p:ph type="title" idx="13"/>
          </p:nvPr>
        </p:nvSpPr>
        <p:spPr>
          <a:xfrm>
            <a:off x="6118545" y="3116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700" b="1">
                <a:solidFill>
                  <a:schemeClr val="dk2"/>
                </a:solidFill>
                <a:latin typeface="Poppins"/>
                <a:ea typeface="Poppins"/>
                <a:cs typeface="Poppins"/>
                <a:sym typeface="Poppins"/>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4" name="Google Shape;254;p37"/>
          <p:cNvSpPr txBox="1">
            <a:spLocks noGrp="1"/>
          </p:cNvSpPr>
          <p:nvPr>
            <p:ph type="subTitle" idx="14"/>
          </p:nvPr>
        </p:nvSpPr>
        <p:spPr>
          <a:xfrm>
            <a:off x="6118545" y="37027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rgbClr val="000000"/>
                </a:solidFill>
                <a:latin typeface="Lato"/>
                <a:ea typeface="Lato"/>
                <a:cs typeface="Lato"/>
                <a:sym typeface="La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5" name="Google Shape;255;p37"/>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Numbers and text 1">
  <p:cSld name="BLANK_1_1_1_1_1_1">
    <p:bg>
      <p:bgPr>
        <a:solidFill>
          <a:schemeClr val="dk2"/>
        </a:solidFill>
        <a:effectLst/>
      </p:bgPr>
    </p:bg>
    <p:spTree>
      <p:nvGrpSpPr>
        <p:cNvPr id="1" name="Shape 256"/>
        <p:cNvGrpSpPr/>
        <p:nvPr/>
      </p:nvGrpSpPr>
      <p:grpSpPr>
        <a:xfrm>
          <a:off x="0" y="0"/>
          <a:ext cx="0" cy="0"/>
          <a:chOff x="0" y="0"/>
          <a:chExt cx="0" cy="0"/>
        </a:xfrm>
      </p:grpSpPr>
      <p:sp>
        <p:nvSpPr>
          <p:cNvPr id="257" name="Google Shape;257;p38"/>
          <p:cNvSpPr/>
          <p:nvPr/>
        </p:nvSpPr>
        <p:spPr>
          <a:xfrm rot="-36" flipH="1">
            <a:off x="-218050" y="-2190729"/>
            <a:ext cx="5124438" cy="8372754"/>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8" name="Google Shape;258;p38"/>
          <p:cNvSpPr/>
          <p:nvPr/>
        </p:nvSpPr>
        <p:spPr>
          <a:xfrm rot="10799964" flipH="1">
            <a:off x="4506350" y="-1047729"/>
            <a:ext cx="5124438" cy="8372754"/>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9" name="Google Shape;259;p38"/>
          <p:cNvSpPr/>
          <p:nvPr/>
        </p:nvSpPr>
        <p:spPr>
          <a:xfrm rot="-36" flipH="1">
            <a:off x="-65660" y="-1267101"/>
            <a:ext cx="5124438" cy="706811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0" name="Google Shape;260;p38"/>
          <p:cNvSpPr/>
          <p:nvPr/>
        </p:nvSpPr>
        <p:spPr>
          <a:xfrm rot="10799964" flipH="1">
            <a:off x="4277740" y="-657501"/>
            <a:ext cx="5124438" cy="706811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1" name="Google Shape;261;p38"/>
          <p:cNvSpPr txBox="1">
            <a:spLocks noGrp="1"/>
          </p:cNvSpPr>
          <p:nvPr>
            <p:ph type="subTitle" idx="1"/>
          </p:nvPr>
        </p:nvSpPr>
        <p:spPr>
          <a:xfrm>
            <a:off x="760625" y="3499875"/>
            <a:ext cx="2384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2" name="Google Shape;262;p38"/>
          <p:cNvSpPr txBox="1">
            <a:spLocks noGrp="1"/>
          </p:cNvSpPr>
          <p:nvPr>
            <p:ph type="subTitle" idx="2"/>
          </p:nvPr>
        </p:nvSpPr>
        <p:spPr>
          <a:xfrm>
            <a:off x="3413513" y="3499875"/>
            <a:ext cx="2384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38"/>
          <p:cNvSpPr txBox="1">
            <a:spLocks noGrp="1"/>
          </p:cNvSpPr>
          <p:nvPr>
            <p:ph type="subTitle" idx="3"/>
          </p:nvPr>
        </p:nvSpPr>
        <p:spPr>
          <a:xfrm>
            <a:off x="6029988" y="3499875"/>
            <a:ext cx="2384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4" name="Google Shape;264;p38"/>
          <p:cNvSpPr txBox="1">
            <a:spLocks noGrp="1"/>
          </p:cNvSpPr>
          <p:nvPr>
            <p:ph type="title" hasCustomPrompt="1"/>
          </p:nvPr>
        </p:nvSpPr>
        <p:spPr>
          <a:xfrm>
            <a:off x="760475" y="1551725"/>
            <a:ext cx="2384100" cy="52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5" name="Google Shape;265;p38"/>
          <p:cNvSpPr txBox="1">
            <a:spLocks noGrp="1"/>
          </p:cNvSpPr>
          <p:nvPr>
            <p:ph type="title" idx="4" hasCustomPrompt="1"/>
          </p:nvPr>
        </p:nvSpPr>
        <p:spPr>
          <a:xfrm>
            <a:off x="3413375" y="1551725"/>
            <a:ext cx="2384100" cy="52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6" name="Google Shape;266;p38"/>
          <p:cNvSpPr txBox="1">
            <a:spLocks noGrp="1"/>
          </p:cNvSpPr>
          <p:nvPr>
            <p:ph type="title" idx="5" hasCustomPrompt="1"/>
          </p:nvPr>
        </p:nvSpPr>
        <p:spPr>
          <a:xfrm>
            <a:off x="6029850" y="1551725"/>
            <a:ext cx="2384100" cy="52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67" name="Google Shape;267;p38"/>
          <p:cNvSpPr txBox="1">
            <a:spLocks noGrp="1"/>
          </p:cNvSpPr>
          <p:nvPr>
            <p:ph type="title" idx="6"/>
          </p:nvPr>
        </p:nvSpPr>
        <p:spPr>
          <a:xfrm>
            <a:off x="728375" y="530525"/>
            <a:ext cx="7687200" cy="463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600"/>
              <a:buFont typeface="Montserrat ExtraBold"/>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Numbers and text 2">
  <p:cSld name="BLANK_1_1_1_1_1_1_4">
    <p:bg>
      <p:bgPr>
        <a:solidFill>
          <a:schemeClr val="dk2"/>
        </a:solidFill>
        <a:effectLst/>
      </p:bgPr>
    </p:bg>
    <p:spTree>
      <p:nvGrpSpPr>
        <p:cNvPr id="1" name="Shape 268"/>
        <p:cNvGrpSpPr/>
        <p:nvPr/>
      </p:nvGrpSpPr>
      <p:grpSpPr>
        <a:xfrm>
          <a:off x="0" y="0"/>
          <a:ext cx="0" cy="0"/>
          <a:chOff x="0" y="0"/>
          <a:chExt cx="0" cy="0"/>
        </a:xfrm>
      </p:grpSpPr>
      <p:sp>
        <p:nvSpPr>
          <p:cNvPr id="269" name="Google Shape;269;p39"/>
          <p:cNvSpPr/>
          <p:nvPr/>
        </p:nvSpPr>
        <p:spPr>
          <a:xfrm rot="5399967" flipH="1">
            <a:off x="30283" y="-856842"/>
            <a:ext cx="5694570" cy="7068114"/>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70" name="Google Shape;270;p39"/>
          <p:cNvSpPr/>
          <p:nvPr/>
        </p:nvSpPr>
        <p:spPr>
          <a:xfrm rot="-5400032" flipH="1">
            <a:off x="3601466" y="-867066"/>
            <a:ext cx="5714982" cy="7068114"/>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71" name="Google Shape;271;p39"/>
          <p:cNvSpPr/>
          <p:nvPr/>
        </p:nvSpPr>
        <p:spPr>
          <a:xfrm rot="-5400021" flipH="1">
            <a:off x="1329088" y="-347286"/>
            <a:ext cx="8839206" cy="7171578"/>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72" name="Google Shape;272;p39"/>
          <p:cNvSpPr/>
          <p:nvPr/>
        </p:nvSpPr>
        <p:spPr>
          <a:xfrm rot="5399978" flipH="1">
            <a:off x="-294226" y="-1848107"/>
            <a:ext cx="8324802" cy="706811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73" name="Google Shape;273;p39"/>
          <p:cNvSpPr txBox="1">
            <a:spLocks noGrp="1"/>
          </p:cNvSpPr>
          <p:nvPr>
            <p:ph type="subTitle" idx="1"/>
          </p:nvPr>
        </p:nvSpPr>
        <p:spPr>
          <a:xfrm>
            <a:off x="1610028" y="3358930"/>
            <a:ext cx="2384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74" name="Google Shape;274;p39"/>
          <p:cNvSpPr txBox="1">
            <a:spLocks noGrp="1"/>
          </p:cNvSpPr>
          <p:nvPr>
            <p:ph type="subTitle" idx="2"/>
          </p:nvPr>
        </p:nvSpPr>
        <p:spPr>
          <a:xfrm>
            <a:off x="5149872" y="3358930"/>
            <a:ext cx="2384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75" name="Google Shape;275;p39"/>
          <p:cNvSpPr txBox="1">
            <a:spLocks noGrp="1"/>
          </p:cNvSpPr>
          <p:nvPr>
            <p:ph type="title" hasCustomPrompt="1"/>
          </p:nvPr>
        </p:nvSpPr>
        <p:spPr>
          <a:xfrm>
            <a:off x="2150628" y="1955636"/>
            <a:ext cx="1302900" cy="52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270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6" name="Google Shape;276;p39"/>
          <p:cNvSpPr txBox="1">
            <a:spLocks noGrp="1"/>
          </p:cNvSpPr>
          <p:nvPr>
            <p:ph type="title" idx="3" hasCustomPrompt="1"/>
          </p:nvPr>
        </p:nvSpPr>
        <p:spPr>
          <a:xfrm>
            <a:off x="5692722" y="1955636"/>
            <a:ext cx="1298400" cy="52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270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77" name="Google Shape;277;p39"/>
          <p:cNvSpPr txBox="1">
            <a:spLocks noGrp="1"/>
          </p:cNvSpPr>
          <p:nvPr>
            <p:ph type="title" idx="4"/>
          </p:nvPr>
        </p:nvSpPr>
        <p:spPr>
          <a:xfrm>
            <a:off x="728375" y="530525"/>
            <a:ext cx="7687200" cy="463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600"/>
              <a:buFont typeface="Montserrat ExtraBold"/>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8" name="Google Shape;278;p39"/>
          <p:cNvSpPr txBox="1">
            <a:spLocks noGrp="1"/>
          </p:cNvSpPr>
          <p:nvPr>
            <p:ph type="subTitle" idx="5"/>
          </p:nvPr>
        </p:nvSpPr>
        <p:spPr>
          <a:xfrm>
            <a:off x="1610028" y="2859897"/>
            <a:ext cx="2384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700" b="1"/>
            </a:lvl1pPr>
            <a:lvl2pPr lvl="1" rtl="0">
              <a:spcBef>
                <a:spcPts val="0"/>
              </a:spcBef>
              <a:spcAft>
                <a:spcPts val="0"/>
              </a:spcAft>
              <a:buSzPts val="1400"/>
              <a:buNone/>
              <a:defRPr b="1"/>
            </a:lvl2pPr>
            <a:lvl3pPr lvl="2" rtl="0">
              <a:spcBef>
                <a:spcPts val="1600"/>
              </a:spcBef>
              <a:spcAft>
                <a:spcPts val="0"/>
              </a:spcAft>
              <a:buSzPts val="1400"/>
              <a:buNone/>
              <a:defRPr b="1"/>
            </a:lvl3pPr>
            <a:lvl4pPr lvl="3" rtl="0">
              <a:spcBef>
                <a:spcPts val="1600"/>
              </a:spcBef>
              <a:spcAft>
                <a:spcPts val="0"/>
              </a:spcAft>
              <a:buSzPts val="1400"/>
              <a:buNone/>
              <a:defRPr b="1"/>
            </a:lvl4pPr>
            <a:lvl5pPr lvl="4" rtl="0">
              <a:spcBef>
                <a:spcPts val="1600"/>
              </a:spcBef>
              <a:spcAft>
                <a:spcPts val="0"/>
              </a:spcAft>
              <a:buSzPts val="1400"/>
              <a:buNone/>
              <a:defRPr b="1"/>
            </a:lvl5pPr>
            <a:lvl6pPr lvl="5" rtl="0">
              <a:spcBef>
                <a:spcPts val="1600"/>
              </a:spcBef>
              <a:spcAft>
                <a:spcPts val="0"/>
              </a:spcAft>
              <a:buSzPts val="1400"/>
              <a:buNone/>
              <a:defRPr b="1"/>
            </a:lvl6pPr>
            <a:lvl7pPr lvl="6" rtl="0">
              <a:spcBef>
                <a:spcPts val="1600"/>
              </a:spcBef>
              <a:spcAft>
                <a:spcPts val="0"/>
              </a:spcAft>
              <a:buSzPts val="1400"/>
              <a:buNone/>
              <a:defRPr b="1"/>
            </a:lvl7pPr>
            <a:lvl8pPr lvl="7" rtl="0">
              <a:spcBef>
                <a:spcPts val="1600"/>
              </a:spcBef>
              <a:spcAft>
                <a:spcPts val="0"/>
              </a:spcAft>
              <a:buSzPts val="1400"/>
              <a:buNone/>
              <a:defRPr b="1"/>
            </a:lvl8pPr>
            <a:lvl9pPr lvl="8" rtl="0">
              <a:spcBef>
                <a:spcPts val="1600"/>
              </a:spcBef>
              <a:spcAft>
                <a:spcPts val="1600"/>
              </a:spcAft>
              <a:buSzPts val="1400"/>
              <a:buNone/>
              <a:defRPr b="1"/>
            </a:lvl9pPr>
          </a:lstStyle>
          <a:p>
            <a:endParaRPr/>
          </a:p>
        </p:txBody>
      </p:sp>
      <p:sp>
        <p:nvSpPr>
          <p:cNvPr id="279" name="Google Shape;279;p39"/>
          <p:cNvSpPr txBox="1">
            <a:spLocks noGrp="1"/>
          </p:cNvSpPr>
          <p:nvPr>
            <p:ph type="subTitle" idx="6"/>
          </p:nvPr>
        </p:nvSpPr>
        <p:spPr>
          <a:xfrm>
            <a:off x="5149872" y="2859897"/>
            <a:ext cx="23841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700" b="1"/>
            </a:lvl1pPr>
            <a:lvl2pPr lvl="1" rtl="0">
              <a:spcBef>
                <a:spcPts val="0"/>
              </a:spcBef>
              <a:spcAft>
                <a:spcPts val="0"/>
              </a:spcAft>
              <a:buSzPts val="1400"/>
              <a:buNone/>
              <a:defRPr b="1"/>
            </a:lvl2pPr>
            <a:lvl3pPr lvl="2" rtl="0">
              <a:spcBef>
                <a:spcPts val="1600"/>
              </a:spcBef>
              <a:spcAft>
                <a:spcPts val="0"/>
              </a:spcAft>
              <a:buSzPts val="1400"/>
              <a:buNone/>
              <a:defRPr b="1"/>
            </a:lvl3pPr>
            <a:lvl4pPr lvl="3" rtl="0">
              <a:spcBef>
                <a:spcPts val="1600"/>
              </a:spcBef>
              <a:spcAft>
                <a:spcPts val="0"/>
              </a:spcAft>
              <a:buSzPts val="1400"/>
              <a:buNone/>
              <a:defRPr b="1"/>
            </a:lvl4pPr>
            <a:lvl5pPr lvl="4" rtl="0">
              <a:spcBef>
                <a:spcPts val="1600"/>
              </a:spcBef>
              <a:spcAft>
                <a:spcPts val="0"/>
              </a:spcAft>
              <a:buSzPts val="1400"/>
              <a:buNone/>
              <a:defRPr b="1"/>
            </a:lvl5pPr>
            <a:lvl6pPr lvl="5" rtl="0">
              <a:spcBef>
                <a:spcPts val="1600"/>
              </a:spcBef>
              <a:spcAft>
                <a:spcPts val="0"/>
              </a:spcAft>
              <a:buSzPts val="1400"/>
              <a:buNone/>
              <a:defRPr b="1"/>
            </a:lvl6pPr>
            <a:lvl7pPr lvl="6" rtl="0">
              <a:spcBef>
                <a:spcPts val="1600"/>
              </a:spcBef>
              <a:spcAft>
                <a:spcPts val="0"/>
              </a:spcAft>
              <a:buSzPts val="1400"/>
              <a:buNone/>
              <a:defRPr b="1"/>
            </a:lvl7pPr>
            <a:lvl8pPr lvl="7" rtl="0">
              <a:spcBef>
                <a:spcPts val="1600"/>
              </a:spcBef>
              <a:spcAft>
                <a:spcPts val="0"/>
              </a:spcAft>
              <a:buSzPts val="1400"/>
              <a:buNone/>
              <a:defRPr b="1"/>
            </a:lvl8pPr>
            <a:lvl9pPr lvl="8" rtl="0">
              <a:spcBef>
                <a:spcPts val="1600"/>
              </a:spcBef>
              <a:spcAft>
                <a:spcPts val="1600"/>
              </a:spcAft>
              <a:buSzPts val="1400"/>
              <a:buNone/>
              <a:defRPr b="1"/>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ection Header 1">
  <p:cSld name="CUSTOM_2">
    <p:bg>
      <p:bgPr>
        <a:solidFill>
          <a:schemeClr val="lt1"/>
        </a:solidFill>
        <a:effectLst/>
      </p:bgPr>
    </p:bg>
    <p:spTree>
      <p:nvGrpSpPr>
        <p:cNvPr id="1" name="Shape 280"/>
        <p:cNvGrpSpPr/>
        <p:nvPr/>
      </p:nvGrpSpPr>
      <p:grpSpPr>
        <a:xfrm>
          <a:off x="0" y="0"/>
          <a:ext cx="0" cy="0"/>
          <a:chOff x="0" y="0"/>
          <a:chExt cx="0" cy="0"/>
        </a:xfrm>
      </p:grpSpPr>
      <p:sp>
        <p:nvSpPr>
          <p:cNvPr id="281" name="Google Shape;281;p40"/>
          <p:cNvSpPr/>
          <p:nvPr/>
        </p:nvSpPr>
        <p:spPr>
          <a:xfrm rot="9136852">
            <a:off x="1710037" y="1050495"/>
            <a:ext cx="9823463" cy="7954204"/>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0"/>
          <p:cNvSpPr txBox="1">
            <a:spLocks noGrp="1"/>
          </p:cNvSpPr>
          <p:nvPr>
            <p:ph type="title"/>
          </p:nvPr>
        </p:nvSpPr>
        <p:spPr>
          <a:xfrm flipH="1">
            <a:off x="4203150" y="2487163"/>
            <a:ext cx="4207500" cy="1047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500">
                <a:solidFill>
                  <a:schemeClr val="lt1"/>
                </a:solidFill>
                <a:latin typeface="Montserrat ExtraBold"/>
                <a:ea typeface="Montserrat ExtraBold"/>
                <a:cs typeface="Montserrat ExtraBold"/>
                <a:sym typeface="Montserrat ExtraBold"/>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3" name="Google Shape;283;p40"/>
          <p:cNvSpPr txBox="1">
            <a:spLocks noGrp="1"/>
          </p:cNvSpPr>
          <p:nvPr>
            <p:ph type="title" idx="2" hasCustomPrompt="1"/>
          </p:nvPr>
        </p:nvSpPr>
        <p:spPr>
          <a:xfrm flipH="1">
            <a:off x="7043250" y="1388138"/>
            <a:ext cx="13674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6000"/>
              <a:buNone/>
              <a:defRPr sz="6500">
                <a:solidFill>
                  <a:schemeClr val="lt1"/>
                </a:solidFill>
                <a:latin typeface="Montserrat ExtraBold"/>
                <a:ea typeface="Montserrat ExtraBold"/>
                <a:cs typeface="Montserrat ExtraBold"/>
                <a:sym typeface="Montserrat ExtraBol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4" name="Google Shape;284;p40"/>
          <p:cNvSpPr txBox="1">
            <a:spLocks noGrp="1"/>
          </p:cNvSpPr>
          <p:nvPr>
            <p:ph type="subTitle" idx="1"/>
          </p:nvPr>
        </p:nvSpPr>
        <p:spPr>
          <a:xfrm flipH="1">
            <a:off x="3704850" y="3400763"/>
            <a:ext cx="4705800" cy="416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solidFill>
                  <a:schemeClr val="lt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3"/>
        </a:solidFill>
        <a:effectLst/>
      </p:bgPr>
    </p:bg>
    <p:spTree>
      <p:nvGrpSpPr>
        <p:cNvPr id="1" name="Shape 22"/>
        <p:cNvGrpSpPr/>
        <p:nvPr/>
      </p:nvGrpSpPr>
      <p:grpSpPr>
        <a:xfrm>
          <a:off x="0" y="0"/>
          <a:ext cx="0" cy="0"/>
          <a:chOff x="0" y="0"/>
          <a:chExt cx="0" cy="0"/>
        </a:xfrm>
      </p:grpSpPr>
      <p:sp>
        <p:nvSpPr>
          <p:cNvPr id="23" name="Google Shape;23;p5"/>
          <p:cNvSpPr/>
          <p:nvPr/>
        </p:nvSpPr>
        <p:spPr>
          <a:xfrm rot="-5400072" flipH="1">
            <a:off x="5044603" y="1191726"/>
            <a:ext cx="5136966" cy="2753514"/>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 name="Google Shape;24;p5"/>
          <p:cNvSpPr/>
          <p:nvPr/>
        </p:nvSpPr>
        <p:spPr>
          <a:xfrm rot="-5400000">
            <a:off x="1521963" y="-1545005"/>
            <a:ext cx="5182542" cy="8226468"/>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 name="Google Shape;25;p5"/>
          <p:cNvSpPr txBox="1">
            <a:spLocks noGrp="1"/>
          </p:cNvSpPr>
          <p:nvPr>
            <p:ph type="subTitle" idx="1"/>
          </p:nvPr>
        </p:nvSpPr>
        <p:spPr>
          <a:xfrm>
            <a:off x="719988" y="2684125"/>
            <a:ext cx="2621700" cy="713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500"/>
              <a:buFont typeface="Bebas Neue"/>
              <a:buNone/>
              <a:defRPr sz="2700" b="1">
                <a:latin typeface="Poppins"/>
                <a:ea typeface="Poppins"/>
                <a:cs typeface="Poppins"/>
                <a:sym typeface="Poppins"/>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 name="Google Shape;26;p5"/>
          <p:cNvSpPr txBox="1">
            <a:spLocks noGrp="1"/>
          </p:cNvSpPr>
          <p:nvPr>
            <p:ph type="subTitle" idx="2"/>
          </p:nvPr>
        </p:nvSpPr>
        <p:spPr>
          <a:xfrm>
            <a:off x="3898763" y="2684125"/>
            <a:ext cx="26217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700" b="1">
                <a:latin typeface="Poppins"/>
                <a:ea typeface="Poppins"/>
                <a:cs typeface="Poppins"/>
                <a:sym typeface="Poppins"/>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7" name="Google Shape;27;p5"/>
          <p:cNvSpPr txBox="1">
            <a:spLocks noGrp="1"/>
          </p:cNvSpPr>
          <p:nvPr>
            <p:ph type="subTitle" idx="3"/>
          </p:nvPr>
        </p:nvSpPr>
        <p:spPr>
          <a:xfrm>
            <a:off x="720150" y="3602950"/>
            <a:ext cx="26217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 name="Google Shape;28;p5"/>
          <p:cNvSpPr txBox="1">
            <a:spLocks noGrp="1"/>
          </p:cNvSpPr>
          <p:nvPr>
            <p:ph type="subTitle" idx="4"/>
          </p:nvPr>
        </p:nvSpPr>
        <p:spPr>
          <a:xfrm>
            <a:off x="3898925" y="3602950"/>
            <a:ext cx="26217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 name="Google Shape;29;p5"/>
          <p:cNvSpPr txBox="1">
            <a:spLocks noGrp="1"/>
          </p:cNvSpPr>
          <p:nvPr>
            <p:ph type="title"/>
          </p:nvPr>
        </p:nvSpPr>
        <p:spPr>
          <a:xfrm>
            <a:off x="720000" y="535000"/>
            <a:ext cx="5800500" cy="48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ection Header 2">
  <p:cSld name="CUSTOM_2_1">
    <p:bg>
      <p:bgPr>
        <a:solidFill>
          <a:schemeClr val="lt1"/>
        </a:solidFill>
        <a:effectLst/>
      </p:bgPr>
    </p:bg>
    <p:spTree>
      <p:nvGrpSpPr>
        <p:cNvPr id="1" name="Shape 285"/>
        <p:cNvGrpSpPr/>
        <p:nvPr/>
      </p:nvGrpSpPr>
      <p:grpSpPr>
        <a:xfrm>
          <a:off x="0" y="0"/>
          <a:ext cx="0" cy="0"/>
          <a:chOff x="0" y="0"/>
          <a:chExt cx="0" cy="0"/>
        </a:xfrm>
      </p:grpSpPr>
      <p:sp>
        <p:nvSpPr>
          <p:cNvPr id="286" name="Google Shape;286;p41"/>
          <p:cNvSpPr/>
          <p:nvPr/>
        </p:nvSpPr>
        <p:spPr>
          <a:xfrm rot="10279750">
            <a:off x="2519167" y="3162263"/>
            <a:ext cx="7507675" cy="7424074"/>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7" name="Google Shape;287;p41"/>
          <p:cNvSpPr/>
          <p:nvPr/>
        </p:nvSpPr>
        <p:spPr>
          <a:xfrm rot="-1140831" flipH="1">
            <a:off x="-1557482" y="-4164280"/>
            <a:ext cx="10945135" cy="9093778"/>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88" name="Google Shape;288;p41"/>
          <p:cNvSpPr txBox="1">
            <a:spLocks noGrp="1"/>
          </p:cNvSpPr>
          <p:nvPr>
            <p:ph type="title"/>
          </p:nvPr>
        </p:nvSpPr>
        <p:spPr>
          <a:xfrm flipH="1">
            <a:off x="2002500" y="1877563"/>
            <a:ext cx="5139000" cy="72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500">
                <a:solidFill>
                  <a:schemeClr val="lt1"/>
                </a:solidFill>
                <a:latin typeface="Montserrat ExtraBold"/>
                <a:ea typeface="Montserrat ExtraBold"/>
                <a:cs typeface="Montserrat ExtraBold"/>
                <a:sym typeface="Montserrat ExtraBold"/>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9" name="Google Shape;289;p41"/>
          <p:cNvSpPr txBox="1">
            <a:spLocks noGrp="1"/>
          </p:cNvSpPr>
          <p:nvPr>
            <p:ph type="title" idx="2" hasCustomPrompt="1"/>
          </p:nvPr>
        </p:nvSpPr>
        <p:spPr>
          <a:xfrm flipH="1">
            <a:off x="3848854" y="626138"/>
            <a:ext cx="14463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6000"/>
              <a:buNone/>
              <a:defRPr sz="6500">
                <a:solidFill>
                  <a:schemeClr val="lt1"/>
                </a:solidFill>
                <a:latin typeface="Montserrat ExtraBold"/>
                <a:ea typeface="Montserrat ExtraBold"/>
                <a:cs typeface="Montserrat ExtraBold"/>
                <a:sym typeface="Montserrat ExtraBol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0" name="Google Shape;290;p41"/>
          <p:cNvSpPr txBox="1">
            <a:spLocks noGrp="1"/>
          </p:cNvSpPr>
          <p:nvPr>
            <p:ph type="subTitle" idx="1"/>
          </p:nvPr>
        </p:nvSpPr>
        <p:spPr>
          <a:xfrm flipH="1">
            <a:off x="2002350" y="2638763"/>
            <a:ext cx="5139000" cy="416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Numbers and text">
  <p:cSld name="BLANK_1_1_1_1_1_1_3">
    <p:bg>
      <p:bgPr>
        <a:solidFill>
          <a:schemeClr val="accent3"/>
        </a:solidFill>
        <a:effectLst/>
      </p:bgPr>
    </p:bg>
    <p:spTree>
      <p:nvGrpSpPr>
        <p:cNvPr id="1" name="Shape 291"/>
        <p:cNvGrpSpPr/>
        <p:nvPr/>
      </p:nvGrpSpPr>
      <p:grpSpPr>
        <a:xfrm>
          <a:off x="0" y="0"/>
          <a:ext cx="0" cy="0"/>
          <a:chOff x="0" y="0"/>
          <a:chExt cx="0" cy="0"/>
        </a:xfrm>
      </p:grpSpPr>
      <p:sp>
        <p:nvSpPr>
          <p:cNvPr id="292" name="Google Shape;292;p42"/>
          <p:cNvSpPr/>
          <p:nvPr/>
        </p:nvSpPr>
        <p:spPr>
          <a:xfrm rot="2699923" flipH="1">
            <a:off x="-798094" y="872280"/>
            <a:ext cx="5136977" cy="4033886"/>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3" name="Google Shape;293;p42"/>
          <p:cNvSpPr/>
          <p:nvPr/>
        </p:nvSpPr>
        <p:spPr>
          <a:xfrm rot="-9154638" flipH="1">
            <a:off x="4119374" y="-730832"/>
            <a:ext cx="5136988" cy="5079749"/>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4" name="Google Shape;294;p42"/>
          <p:cNvSpPr/>
          <p:nvPr/>
        </p:nvSpPr>
        <p:spPr>
          <a:xfrm rot="-7121299">
            <a:off x="2460957" y="-339764"/>
            <a:ext cx="7043532" cy="7068136"/>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5" name="Google Shape;295;p42"/>
          <p:cNvSpPr/>
          <p:nvPr/>
        </p:nvSpPr>
        <p:spPr>
          <a:xfrm rot="4406594">
            <a:off x="183526" y="-1446441"/>
            <a:ext cx="6720692" cy="6705672"/>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96" name="Google Shape;296;p42"/>
          <p:cNvSpPr txBox="1">
            <a:spLocks noGrp="1"/>
          </p:cNvSpPr>
          <p:nvPr>
            <p:ph type="title" hasCustomPrompt="1"/>
          </p:nvPr>
        </p:nvSpPr>
        <p:spPr>
          <a:xfrm>
            <a:off x="1284000" y="540000"/>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97" name="Google Shape;297;p42"/>
          <p:cNvSpPr txBox="1">
            <a:spLocks noGrp="1"/>
          </p:cNvSpPr>
          <p:nvPr>
            <p:ph type="subTitle" idx="1"/>
          </p:nvPr>
        </p:nvSpPr>
        <p:spPr>
          <a:xfrm>
            <a:off x="1284000" y="1246025"/>
            <a:ext cx="65760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8" name="Google Shape;298;p42"/>
          <p:cNvSpPr txBox="1">
            <a:spLocks noGrp="1"/>
          </p:cNvSpPr>
          <p:nvPr>
            <p:ph type="title" idx="2" hasCustomPrompt="1"/>
          </p:nvPr>
        </p:nvSpPr>
        <p:spPr>
          <a:xfrm>
            <a:off x="1284000" y="199613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99" name="Google Shape;299;p42"/>
          <p:cNvSpPr txBox="1">
            <a:spLocks noGrp="1"/>
          </p:cNvSpPr>
          <p:nvPr>
            <p:ph type="subTitle" idx="3"/>
          </p:nvPr>
        </p:nvSpPr>
        <p:spPr>
          <a:xfrm>
            <a:off x="1284000" y="2702163"/>
            <a:ext cx="65760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0" name="Google Shape;300;p42"/>
          <p:cNvSpPr txBox="1">
            <a:spLocks noGrp="1"/>
          </p:cNvSpPr>
          <p:nvPr>
            <p:ph type="title" idx="4" hasCustomPrompt="1"/>
          </p:nvPr>
        </p:nvSpPr>
        <p:spPr>
          <a:xfrm>
            <a:off x="1284000" y="345228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00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01" name="Google Shape;301;p42"/>
          <p:cNvSpPr txBox="1">
            <a:spLocks noGrp="1"/>
          </p:cNvSpPr>
          <p:nvPr>
            <p:ph type="subTitle" idx="5"/>
          </p:nvPr>
        </p:nvSpPr>
        <p:spPr>
          <a:xfrm>
            <a:off x="1284000" y="4158313"/>
            <a:ext cx="65760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Numbers and text 3">
  <p:cSld name="BLANK_1_1_1_1_1_1_3_1">
    <p:bg>
      <p:bgPr>
        <a:solidFill>
          <a:schemeClr val="dk2"/>
        </a:solidFill>
        <a:effectLst/>
      </p:bgPr>
    </p:bg>
    <p:spTree>
      <p:nvGrpSpPr>
        <p:cNvPr id="1" name="Shape 302"/>
        <p:cNvGrpSpPr/>
        <p:nvPr/>
      </p:nvGrpSpPr>
      <p:grpSpPr>
        <a:xfrm>
          <a:off x="0" y="0"/>
          <a:ext cx="0" cy="0"/>
          <a:chOff x="0" y="0"/>
          <a:chExt cx="0" cy="0"/>
        </a:xfrm>
      </p:grpSpPr>
      <p:sp>
        <p:nvSpPr>
          <p:cNvPr id="303" name="Google Shape;303;p43"/>
          <p:cNvSpPr/>
          <p:nvPr/>
        </p:nvSpPr>
        <p:spPr>
          <a:xfrm rot="-5400036" flipH="1">
            <a:off x="4762490" y="876312"/>
            <a:ext cx="5143500" cy="3390876"/>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3"/>
          <p:cNvSpPr/>
          <p:nvPr/>
        </p:nvSpPr>
        <p:spPr>
          <a:xfrm rot="-5400036" flipH="1">
            <a:off x="4131387" y="440613"/>
            <a:ext cx="5143500" cy="426227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3"/>
          <p:cNvSpPr/>
          <p:nvPr/>
        </p:nvSpPr>
        <p:spPr>
          <a:xfrm rot="5400036">
            <a:off x="-723912" y="876312"/>
            <a:ext cx="5143500" cy="3390876"/>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3"/>
          <p:cNvSpPr/>
          <p:nvPr/>
        </p:nvSpPr>
        <p:spPr>
          <a:xfrm rot="5400036">
            <a:off x="-92809" y="440613"/>
            <a:ext cx="5143500" cy="426227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3"/>
          <p:cNvSpPr txBox="1">
            <a:spLocks noGrp="1"/>
          </p:cNvSpPr>
          <p:nvPr>
            <p:ph type="title" hasCustomPrompt="1"/>
          </p:nvPr>
        </p:nvSpPr>
        <p:spPr>
          <a:xfrm>
            <a:off x="1541202" y="949328"/>
            <a:ext cx="60615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00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08" name="Google Shape;308;p43"/>
          <p:cNvSpPr txBox="1">
            <a:spLocks noGrp="1"/>
          </p:cNvSpPr>
          <p:nvPr>
            <p:ph type="subTitle" idx="1"/>
          </p:nvPr>
        </p:nvSpPr>
        <p:spPr>
          <a:xfrm>
            <a:off x="2459700" y="1731559"/>
            <a:ext cx="42246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9" name="Google Shape;309;p43"/>
          <p:cNvSpPr txBox="1">
            <a:spLocks noGrp="1"/>
          </p:cNvSpPr>
          <p:nvPr>
            <p:ph type="title" idx="2" hasCustomPrompt="1"/>
          </p:nvPr>
        </p:nvSpPr>
        <p:spPr>
          <a:xfrm>
            <a:off x="1539050" y="2966749"/>
            <a:ext cx="606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000">
                <a:solidFill>
                  <a:schemeClr val="dk2"/>
                </a:solidFill>
                <a:latin typeface="Montserrat ExtraBold"/>
                <a:ea typeface="Montserrat ExtraBold"/>
                <a:cs typeface="Montserrat ExtraBold"/>
                <a:sym typeface="Montserrat ExtraBold"/>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10" name="Google Shape;310;p43"/>
          <p:cNvSpPr txBox="1">
            <a:spLocks noGrp="1"/>
          </p:cNvSpPr>
          <p:nvPr>
            <p:ph type="subTitle" idx="3"/>
          </p:nvPr>
        </p:nvSpPr>
        <p:spPr>
          <a:xfrm>
            <a:off x="2458200" y="3748972"/>
            <a:ext cx="4227600" cy="445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latin typeface="Poppins"/>
                <a:ea typeface="Poppins"/>
                <a:cs typeface="Poppins"/>
                <a:sym typeface="Poppi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lt1"/>
        </a:solidFill>
        <a:effectLst/>
      </p:bgPr>
    </p:bg>
    <p:spTree>
      <p:nvGrpSpPr>
        <p:cNvPr id="1" name="Shape 311"/>
        <p:cNvGrpSpPr/>
        <p:nvPr/>
      </p:nvGrpSpPr>
      <p:grpSpPr>
        <a:xfrm>
          <a:off x="0" y="0"/>
          <a:ext cx="0" cy="0"/>
          <a:chOff x="0" y="0"/>
          <a:chExt cx="0" cy="0"/>
        </a:xfrm>
      </p:grpSpPr>
      <p:sp>
        <p:nvSpPr>
          <p:cNvPr id="312" name="Google Shape;312;p44"/>
          <p:cNvSpPr/>
          <p:nvPr/>
        </p:nvSpPr>
        <p:spPr>
          <a:xfrm rot="-5096909">
            <a:off x="-3030721" y="-954161"/>
            <a:ext cx="9823495" cy="7954192"/>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4"/>
          <p:cNvSpPr txBox="1">
            <a:spLocks noGrp="1"/>
          </p:cNvSpPr>
          <p:nvPr>
            <p:ph type="ctrTitle"/>
          </p:nvPr>
        </p:nvSpPr>
        <p:spPr>
          <a:xfrm>
            <a:off x="748675" y="669825"/>
            <a:ext cx="4284000" cy="9978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6500">
                <a:solidFill>
                  <a:schemeClr val="lt1"/>
                </a:solidFill>
                <a:latin typeface="Montserrat ExtraBold"/>
                <a:ea typeface="Montserrat ExtraBold"/>
                <a:cs typeface="Montserrat ExtraBold"/>
                <a:sym typeface="Montserrat Extra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14" name="Google Shape;314;p44"/>
          <p:cNvSpPr txBox="1">
            <a:spLocks noGrp="1"/>
          </p:cNvSpPr>
          <p:nvPr>
            <p:ph type="subTitle" idx="1"/>
          </p:nvPr>
        </p:nvSpPr>
        <p:spPr>
          <a:xfrm>
            <a:off x="748675" y="1704550"/>
            <a:ext cx="4293900" cy="1825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atin typeface="Poppins"/>
                <a:ea typeface="Poppins"/>
                <a:cs typeface="Poppins"/>
                <a:sym typeface="Poppins"/>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315" name="Google Shape;315;p44"/>
          <p:cNvSpPr txBox="1"/>
          <p:nvPr/>
        </p:nvSpPr>
        <p:spPr>
          <a:xfrm>
            <a:off x="748675" y="4131300"/>
            <a:ext cx="4008300" cy="4536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100">
                <a:solidFill>
                  <a:schemeClr val="lt1"/>
                </a:solidFill>
                <a:latin typeface="Poppins"/>
                <a:ea typeface="Poppins"/>
                <a:cs typeface="Poppins"/>
                <a:sym typeface="Poppins"/>
              </a:rPr>
              <a:t>CREDITS: This presentation template was created by </a:t>
            </a:r>
            <a:r>
              <a:rPr lang="en" sz="1100">
                <a:solidFill>
                  <a:schemeClr val="lt1"/>
                </a:solidFill>
                <a:uFill>
                  <a:noFill/>
                </a:uFill>
                <a:latin typeface="Poppins"/>
                <a:ea typeface="Poppins"/>
                <a:cs typeface="Poppins"/>
                <a:sym typeface="Poppins"/>
                <a:hlinkClick r:id="rId2">
                  <a:extLst>
                    <a:ext uri="{A12FA001-AC4F-418D-AE19-62706E023703}">
                      <ahyp:hlinkClr xmlns:ahyp="http://schemas.microsoft.com/office/drawing/2018/hyperlinkcolor" val="tx"/>
                    </a:ext>
                  </a:extLst>
                </a:hlinkClick>
              </a:rPr>
              <a:t>Slidesgo</a:t>
            </a:r>
            <a:r>
              <a:rPr lang="en" sz="1100">
                <a:solidFill>
                  <a:schemeClr val="lt1"/>
                </a:solidFill>
                <a:latin typeface="Poppins"/>
                <a:ea typeface="Poppins"/>
                <a:cs typeface="Poppins"/>
                <a:sym typeface="Poppins"/>
              </a:rPr>
              <a:t>, including icons by </a:t>
            </a:r>
            <a:r>
              <a:rPr lang="en" sz="1100">
                <a:solidFill>
                  <a:schemeClr val="lt1"/>
                </a:solidFill>
                <a:uFill>
                  <a:noFill/>
                </a:uFill>
                <a:latin typeface="Poppins"/>
                <a:ea typeface="Poppins"/>
                <a:cs typeface="Poppins"/>
                <a:sym typeface="Poppins"/>
                <a:hlinkClick r:id="rId3">
                  <a:extLst>
                    <a:ext uri="{A12FA001-AC4F-418D-AE19-62706E023703}">
                      <ahyp:hlinkClr xmlns:ahyp="http://schemas.microsoft.com/office/drawing/2018/hyperlinkcolor" val="tx"/>
                    </a:ext>
                  </a:extLst>
                </a:hlinkClick>
              </a:rPr>
              <a:t>Flaticon</a:t>
            </a:r>
            <a:r>
              <a:rPr lang="en" sz="1100">
                <a:solidFill>
                  <a:schemeClr val="lt1"/>
                </a:solidFill>
                <a:latin typeface="Poppins"/>
                <a:ea typeface="Poppins"/>
                <a:cs typeface="Poppins"/>
                <a:sym typeface="Poppins"/>
              </a:rPr>
              <a:t>, infographics &amp; images by </a:t>
            </a:r>
            <a:r>
              <a:rPr lang="en" sz="1100">
                <a:solidFill>
                  <a:schemeClr val="lt1"/>
                </a:solidFill>
                <a:uFill>
                  <a:noFill/>
                </a:uFill>
                <a:latin typeface="Poppins"/>
                <a:ea typeface="Poppins"/>
                <a:cs typeface="Poppins"/>
                <a:sym typeface="Poppins"/>
                <a:hlinkClick r:id="rId4">
                  <a:extLst>
                    <a:ext uri="{A12FA001-AC4F-418D-AE19-62706E023703}">
                      <ahyp:hlinkClr xmlns:ahyp="http://schemas.microsoft.com/office/drawing/2018/hyperlinkcolor" val="tx"/>
                    </a:ext>
                  </a:extLst>
                </a:hlinkClick>
              </a:rPr>
              <a:t>Freepik</a:t>
            </a:r>
            <a:r>
              <a:rPr lang="en" sz="1000">
                <a:solidFill>
                  <a:schemeClr val="lt1"/>
                </a:solidFill>
                <a:latin typeface="Anaheim"/>
                <a:ea typeface="Anaheim"/>
                <a:cs typeface="Anaheim"/>
                <a:sym typeface="Anaheim"/>
              </a:rPr>
              <a:t>,</a:t>
            </a:r>
            <a:r>
              <a:rPr lang="en" sz="1000">
                <a:solidFill>
                  <a:srgbClr val="434343"/>
                </a:solidFill>
                <a:latin typeface="Anaheim"/>
                <a:ea typeface="Anaheim"/>
                <a:cs typeface="Anaheim"/>
                <a:sym typeface="Anaheim"/>
              </a:rPr>
              <a:t> </a:t>
            </a:r>
            <a:r>
              <a:rPr lang="en" sz="1100">
                <a:solidFill>
                  <a:schemeClr val="lt1"/>
                </a:solidFill>
                <a:latin typeface="Poppins"/>
                <a:ea typeface="Poppins"/>
                <a:cs typeface="Poppins"/>
                <a:sym typeface="Poppins"/>
              </a:rPr>
              <a:t>and illustrations by </a:t>
            </a:r>
            <a:r>
              <a:rPr lang="en" sz="1100">
                <a:solidFill>
                  <a:schemeClr val="lt1"/>
                </a:solidFill>
                <a:uFill>
                  <a:noFill/>
                </a:uFill>
                <a:latin typeface="Poppins"/>
                <a:ea typeface="Poppins"/>
                <a:cs typeface="Poppins"/>
                <a:sym typeface="Poppins"/>
                <a:hlinkClick r:id="rId5">
                  <a:extLst>
                    <a:ext uri="{A12FA001-AC4F-418D-AE19-62706E023703}">
                      <ahyp:hlinkClr xmlns:ahyp="http://schemas.microsoft.com/office/drawing/2018/hyperlinkcolor" val="tx"/>
                    </a:ext>
                  </a:extLst>
                </a:hlinkClick>
              </a:rPr>
              <a:t>Storyset</a:t>
            </a:r>
            <a:endParaRPr sz="1100">
              <a:solidFill>
                <a:schemeClr val="lt1"/>
              </a:solidFill>
              <a:latin typeface="Poppins"/>
              <a:ea typeface="Poppins"/>
              <a:cs typeface="Poppins"/>
              <a:sym typeface="Poppins"/>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ackground 1">
  <p:cSld name="BLANK_1_1_1_1_1_1_1">
    <p:bg>
      <p:bgPr>
        <a:solidFill>
          <a:schemeClr val="accent3"/>
        </a:solidFill>
        <a:effectLst/>
      </p:bgPr>
    </p:bg>
    <p:spTree>
      <p:nvGrpSpPr>
        <p:cNvPr id="1" name="Shape 316"/>
        <p:cNvGrpSpPr/>
        <p:nvPr/>
      </p:nvGrpSpPr>
      <p:grpSpPr>
        <a:xfrm>
          <a:off x="0" y="0"/>
          <a:ext cx="0" cy="0"/>
          <a:chOff x="0" y="0"/>
          <a:chExt cx="0" cy="0"/>
        </a:xfrm>
      </p:grpSpPr>
      <p:sp>
        <p:nvSpPr>
          <p:cNvPr id="317" name="Google Shape;317;p45"/>
          <p:cNvSpPr/>
          <p:nvPr/>
        </p:nvSpPr>
        <p:spPr>
          <a:xfrm rot="5400000" flipH="1">
            <a:off x="751888" y="-1428763"/>
            <a:ext cx="6573420" cy="7467606"/>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5"/>
          <p:cNvSpPr/>
          <p:nvPr/>
        </p:nvSpPr>
        <p:spPr>
          <a:xfrm rot="5400000" flipH="1">
            <a:off x="1947638" y="-2138020"/>
            <a:ext cx="6573420" cy="9038520"/>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ackground 2">
  <p:cSld name="BLANK_1_1_1_1_1_1_1_1">
    <p:bg>
      <p:bgPr>
        <a:solidFill>
          <a:schemeClr val="dk2"/>
        </a:solidFill>
        <a:effectLst/>
      </p:bgPr>
    </p:bg>
    <p:spTree>
      <p:nvGrpSpPr>
        <p:cNvPr id="1" name="Shape 319"/>
        <p:cNvGrpSpPr/>
        <p:nvPr/>
      </p:nvGrpSpPr>
      <p:grpSpPr>
        <a:xfrm>
          <a:off x="0" y="0"/>
          <a:ext cx="0" cy="0"/>
          <a:chOff x="0" y="0"/>
          <a:chExt cx="0" cy="0"/>
        </a:xfrm>
      </p:grpSpPr>
      <p:sp>
        <p:nvSpPr>
          <p:cNvPr id="320" name="Google Shape;320;p46"/>
          <p:cNvSpPr/>
          <p:nvPr/>
        </p:nvSpPr>
        <p:spPr>
          <a:xfrm rot="9054688" flipH="1">
            <a:off x="-787722" y="-114650"/>
            <a:ext cx="11007140" cy="6335133"/>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6"/>
          <p:cNvSpPr/>
          <p:nvPr/>
        </p:nvSpPr>
        <p:spPr>
          <a:xfrm rot="9054688" flipH="1">
            <a:off x="-338445" y="149913"/>
            <a:ext cx="11007140" cy="8248640"/>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3"/>
        </a:solidFill>
        <a:effectLst/>
      </p:bgPr>
    </p:bg>
    <p:spTree>
      <p:nvGrpSpPr>
        <p:cNvPr id="1" name="Shape 30"/>
        <p:cNvGrpSpPr/>
        <p:nvPr/>
      </p:nvGrpSpPr>
      <p:grpSpPr>
        <a:xfrm>
          <a:off x="0" y="0"/>
          <a:ext cx="0" cy="0"/>
          <a:chOff x="0" y="0"/>
          <a:chExt cx="0" cy="0"/>
        </a:xfrm>
      </p:grpSpPr>
      <p:sp>
        <p:nvSpPr>
          <p:cNvPr id="31" name="Google Shape;31;p6"/>
          <p:cNvSpPr/>
          <p:nvPr/>
        </p:nvSpPr>
        <p:spPr>
          <a:xfrm rot="-486386" flipH="1">
            <a:off x="-1902568" y="-640257"/>
            <a:ext cx="12387502" cy="5960784"/>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p:nvPr/>
        </p:nvSpPr>
        <p:spPr>
          <a:xfrm rot="-486381" flipH="1">
            <a:off x="-289330" y="-808575"/>
            <a:ext cx="10000337" cy="5960784"/>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2"/>
        </a:solidFill>
        <a:effectLst/>
      </p:bgPr>
    </p:bg>
    <p:spTree>
      <p:nvGrpSpPr>
        <p:cNvPr id="1" name="Shape 34"/>
        <p:cNvGrpSpPr/>
        <p:nvPr/>
      </p:nvGrpSpPr>
      <p:grpSpPr>
        <a:xfrm>
          <a:off x="0" y="0"/>
          <a:ext cx="0" cy="0"/>
          <a:chOff x="0" y="0"/>
          <a:chExt cx="0" cy="0"/>
        </a:xfrm>
      </p:grpSpPr>
      <p:sp>
        <p:nvSpPr>
          <p:cNvPr id="35" name="Google Shape;35;p7"/>
          <p:cNvSpPr/>
          <p:nvPr/>
        </p:nvSpPr>
        <p:spPr>
          <a:xfrm rot="-4705227">
            <a:off x="852381" y="-2410078"/>
            <a:ext cx="7062052" cy="9886900"/>
          </a:xfrm>
          <a:prstGeom prst="flowChartDocumen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6" name="Google Shape;36;p7"/>
          <p:cNvSpPr/>
          <p:nvPr/>
        </p:nvSpPr>
        <p:spPr>
          <a:xfrm rot="5400000" flipH="1">
            <a:off x="9278336" y="-986958"/>
            <a:ext cx="5182542" cy="8226468"/>
          </a:xfrm>
          <a:prstGeom prst="flowChartDocumen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 name="Google Shape;37;p7"/>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dk2"/>
                </a:solidFill>
                <a:latin typeface="Montserrat ExtraBold"/>
                <a:ea typeface="Montserrat ExtraBold"/>
                <a:cs typeface="Montserrat ExtraBold"/>
                <a:sym typeface="Montserra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7"/>
          <p:cNvSpPr txBox="1">
            <a:spLocks noGrp="1"/>
          </p:cNvSpPr>
          <p:nvPr>
            <p:ph type="body" idx="1"/>
          </p:nvPr>
        </p:nvSpPr>
        <p:spPr>
          <a:xfrm>
            <a:off x="720000" y="1466850"/>
            <a:ext cx="5814300" cy="2316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3"/>
              </a:buClr>
              <a:buSzPts val="1200"/>
              <a:buFont typeface="Lato"/>
              <a:buChar char="●"/>
              <a:defRPr sz="1600">
                <a:solidFill>
                  <a:srgbClr val="434343"/>
                </a:solidFill>
                <a:latin typeface="Poppins"/>
                <a:ea typeface="Poppins"/>
                <a:cs typeface="Poppins"/>
                <a:sym typeface="Poppins"/>
              </a:defRPr>
            </a:lvl1pPr>
            <a:lvl2pPr marL="914400" lvl="1" indent="-304800" rtl="0">
              <a:lnSpc>
                <a:spcPct val="115000"/>
              </a:lnSpc>
              <a:spcBef>
                <a:spcPts val="0"/>
              </a:spcBef>
              <a:spcAft>
                <a:spcPts val="0"/>
              </a:spcAft>
              <a:buClr>
                <a:srgbClr val="000000"/>
              </a:buClr>
              <a:buSzPts val="1200"/>
              <a:buFont typeface="Arial"/>
              <a:buChar char="○"/>
              <a:defRPr>
                <a:solidFill>
                  <a:srgbClr val="434343"/>
                </a:solidFill>
              </a:defRPr>
            </a:lvl2pPr>
            <a:lvl3pPr marL="1371600" lvl="2" indent="-304800" rtl="0">
              <a:lnSpc>
                <a:spcPct val="115000"/>
              </a:lnSpc>
              <a:spcBef>
                <a:spcPts val="0"/>
              </a:spcBef>
              <a:spcAft>
                <a:spcPts val="0"/>
              </a:spcAft>
              <a:buClr>
                <a:srgbClr val="000000"/>
              </a:buClr>
              <a:buSzPts val="1200"/>
              <a:buFont typeface="Arial"/>
              <a:buChar char="■"/>
              <a:defRPr>
                <a:solidFill>
                  <a:srgbClr val="434343"/>
                </a:solidFill>
              </a:defRPr>
            </a:lvl3pPr>
            <a:lvl4pPr marL="1828800" lvl="3" indent="-304800" rtl="0">
              <a:lnSpc>
                <a:spcPct val="115000"/>
              </a:lnSpc>
              <a:spcBef>
                <a:spcPts val="0"/>
              </a:spcBef>
              <a:spcAft>
                <a:spcPts val="0"/>
              </a:spcAft>
              <a:buClr>
                <a:srgbClr val="000000"/>
              </a:buClr>
              <a:buSzPts val="1200"/>
              <a:buFont typeface="Arial"/>
              <a:buChar char="●"/>
              <a:defRPr>
                <a:solidFill>
                  <a:srgbClr val="434343"/>
                </a:solidFill>
              </a:defRPr>
            </a:lvl4pPr>
            <a:lvl5pPr marL="2286000" lvl="4" indent="-304800" rtl="0">
              <a:lnSpc>
                <a:spcPct val="115000"/>
              </a:lnSpc>
              <a:spcBef>
                <a:spcPts val="0"/>
              </a:spcBef>
              <a:spcAft>
                <a:spcPts val="0"/>
              </a:spcAft>
              <a:buClr>
                <a:srgbClr val="000000"/>
              </a:buClr>
              <a:buSzPts val="1200"/>
              <a:buFont typeface="Arial"/>
              <a:buChar char="○"/>
              <a:defRPr>
                <a:solidFill>
                  <a:srgbClr val="434343"/>
                </a:solidFill>
              </a:defRPr>
            </a:lvl5pPr>
            <a:lvl6pPr marL="2743200" lvl="5" indent="-304800" rtl="0">
              <a:lnSpc>
                <a:spcPct val="115000"/>
              </a:lnSpc>
              <a:spcBef>
                <a:spcPts val="0"/>
              </a:spcBef>
              <a:spcAft>
                <a:spcPts val="0"/>
              </a:spcAft>
              <a:buClr>
                <a:srgbClr val="000000"/>
              </a:buClr>
              <a:buSzPts val="1200"/>
              <a:buFont typeface="Arial"/>
              <a:buChar char="■"/>
              <a:defRPr>
                <a:solidFill>
                  <a:srgbClr val="434343"/>
                </a:solidFill>
              </a:defRPr>
            </a:lvl6pPr>
            <a:lvl7pPr marL="3200400" lvl="6" indent="-304800" rtl="0">
              <a:lnSpc>
                <a:spcPct val="115000"/>
              </a:lnSpc>
              <a:spcBef>
                <a:spcPts val="0"/>
              </a:spcBef>
              <a:spcAft>
                <a:spcPts val="0"/>
              </a:spcAft>
              <a:buClr>
                <a:srgbClr val="000000"/>
              </a:buClr>
              <a:buSzPts val="1200"/>
              <a:buFont typeface="Arial"/>
              <a:buChar char="●"/>
              <a:defRPr>
                <a:solidFill>
                  <a:srgbClr val="434343"/>
                </a:solidFill>
              </a:defRPr>
            </a:lvl7pPr>
            <a:lvl8pPr marL="3657600" lvl="7" indent="-304800" rtl="0">
              <a:lnSpc>
                <a:spcPct val="115000"/>
              </a:lnSpc>
              <a:spcBef>
                <a:spcPts val="0"/>
              </a:spcBef>
              <a:spcAft>
                <a:spcPts val="0"/>
              </a:spcAft>
              <a:buClr>
                <a:srgbClr val="000000"/>
              </a:buClr>
              <a:buSzPts val="1200"/>
              <a:buFont typeface="Arial"/>
              <a:buChar char="○"/>
              <a:defRPr>
                <a:solidFill>
                  <a:srgbClr val="434343"/>
                </a:solidFill>
              </a:defRPr>
            </a:lvl8pPr>
            <a:lvl9pPr marL="4114800" lvl="8" indent="-304800" rtl="0">
              <a:lnSpc>
                <a:spcPct val="115000"/>
              </a:lnSpc>
              <a:spcBef>
                <a:spcPts val="0"/>
              </a:spcBef>
              <a:spcAft>
                <a:spcPts val="0"/>
              </a:spcAft>
              <a:buClr>
                <a:srgbClr val="000000"/>
              </a:buClr>
              <a:buSzPts val="1200"/>
              <a:buFont typeface="Arial"/>
              <a:buChar char="■"/>
              <a:defRPr>
                <a:solidFill>
                  <a:srgbClr val="43434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1"/>
        </a:solidFill>
        <a:effectLst/>
      </p:bgPr>
    </p:bg>
    <p:spTree>
      <p:nvGrpSpPr>
        <p:cNvPr id="1" name="Shape 39"/>
        <p:cNvGrpSpPr/>
        <p:nvPr/>
      </p:nvGrpSpPr>
      <p:grpSpPr>
        <a:xfrm>
          <a:off x="0" y="0"/>
          <a:ext cx="0" cy="0"/>
          <a:chOff x="0" y="0"/>
          <a:chExt cx="0" cy="0"/>
        </a:xfrm>
      </p:grpSpPr>
      <p:sp>
        <p:nvSpPr>
          <p:cNvPr id="40" name="Google Shape;40;p8"/>
          <p:cNvSpPr/>
          <p:nvPr/>
        </p:nvSpPr>
        <p:spPr>
          <a:xfrm rot="-98" flipH="1">
            <a:off x="-176787" y="-1092039"/>
            <a:ext cx="9497574" cy="5143230"/>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8"/>
          <p:cNvSpPr txBox="1">
            <a:spLocks noGrp="1"/>
          </p:cNvSpPr>
          <p:nvPr>
            <p:ph type="title"/>
          </p:nvPr>
        </p:nvSpPr>
        <p:spPr>
          <a:xfrm>
            <a:off x="2061100" y="535000"/>
            <a:ext cx="6367800" cy="2017800"/>
          </a:xfrm>
          <a:prstGeom prst="rect">
            <a:avLst/>
          </a:prstGeom>
        </p:spPr>
        <p:txBody>
          <a:bodyPr spcFirstLastPara="1" wrap="square" lIns="91425" tIns="91425" rIns="91425" bIns="91425" anchor="ctr" anchorCtr="0">
            <a:noAutofit/>
          </a:bodyPr>
          <a:lstStyle>
            <a:lvl1pPr lvl="0" algn="r">
              <a:spcBef>
                <a:spcPts val="0"/>
              </a:spcBef>
              <a:spcAft>
                <a:spcPts val="0"/>
              </a:spcAft>
              <a:buSzPts val="6000"/>
              <a:buNone/>
              <a:defRPr sz="7200">
                <a:solidFill>
                  <a:schemeClr val="lt1"/>
                </a:solidFill>
                <a:latin typeface="Montserrat ExtraBold"/>
                <a:ea typeface="Montserrat ExtraBold"/>
                <a:cs typeface="Montserrat ExtraBold"/>
                <a:sym typeface="Montserrat ExtraBold"/>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42"/>
        <p:cNvGrpSpPr/>
        <p:nvPr/>
      </p:nvGrpSpPr>
      <p:grpSpPr>
        <a:xfrm>
          <a:off x="0" y="0"/>
          <a:ext cx="0" cy="0"/>
          <a:chOff x="0" y="0"/>
          <a:chExt cx="0" cy="0"/>
        </a:xfrm>
      </p:grpSpPr>
      <p:sp>
        <p:nvSpPr>
          <p:cNvPr id="43" name="Google Shape;43;p9"/>
          <p:cNvSpPr/>
          <p:nvPr/>
        </p:nvSpPr>
        <p:spPr>
          <a:xfrm rot="-3699419">
            <a:off x="-1697087" y="-1354507"/>
            <a:ext cx="8621816" cy="6719964"/>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subTitle" idx="1"/>
          </p:nvPr>
        </p:nvSpPr>
        <p:spPr>
          <a:xfrm>
            <a:off x="715100" y="894950"/>
            <a:ext cx="4066500" cy="87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4500">
                <a:solidFill>
                  <a:schemeClr val="lt1"/>
                </a:solidFill>
                <a:latin typeface="Montserrat ExtraBold"/>
                <a:ea typeface="Montserrat ExtraBold"/>
                <a:cs typeface="Montserrat ExtraBold"/>
                <a:sym typeface="Montserrat Extra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5" name="Google Shape;45;p9"/>
          <p:cNvSpPr txBox="1">
            <a:spLocks noGrp="1"/>
          </p:cNvSpPr>
          <p:nvPr>
            <p:ph type="subTitle" idx="2"/>
          </p:nvPr>
        </p:nvSpPr>
        <p:spPr>
          <a:xfrm>
            <a:off x="715100" y="1690925"/>
            <a:ext cx="4066500" cy="1276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solidFill>
                  <a:schemeClr val="lt1"/>
                </a:solidFill>
                <a:latin typeface="Poppins"/>
                <a:ea typeface="Poppins"/>
                <a:cs typeface="Poppins"/>
                <a:sym typeface="Poppins"/>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p:nvPr/>
        </p:nvSpPr>
        <p:spPr>
          <a:xfrm rot="10799942" flipH="1">
            <a:off x="-144703" y="2613951"/>
            <a:ext cx="9536346" cy="5292918"/>
          </a:xfrm>
          <a:prstGeom prst="flowChartDocumen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0"/>
          <p:cNvSpPr txBox="1">
            <a:spLocks noGrp="1"/>
          </p:cNvSpPr>
          <p:nvPr>
            <p:ph type="title"/>
          </p:nvPr>
        </p:nvSpPr>
        <p:spPr>
          <a:xfrm>
            <a:off x="724900" y="3657600"/>
            <a:ext cx="7704000" cy="9510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600">
                <a:solidFill>
                  <a:schemeClr val="lt1"/>
                </a:solidFill>
                <a:latin typeface="Montserrat ExtraBold"/>
                <a:ea typeface="Montserrat ExtraBold"/>
                <a:cs typeface="Montserrat ExtraBold"/>
                <a:sym typeface="Montserrat ExtraBold"/>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Montserrat ExtraBold"/>
              <a:buNone/>
              <a:defRPr sz="3500">
                <a:solidFill>
                  <a:schemeClr val="dk1"/>
                </a:solidFill>
                <a:latin typeface="Montserrat ExtraBold"/>
                <a:ea typeface="Montserrat ExtraBold"/>
                <a:cs typeface="Montserrat ExtraBold"/>
                <a:sym typeface="Montserrat ExtraBol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Poppins"/>
              <a:buChar char="●"/>
              <a:defRPr>
                <a:solidFill>
                  <a:schemeClr val="dk2"/>
                </a:solidFill>
                <a:latin typeface="Poppins"/>
                <a:ea typeface="Poppins"/>
                <a:cs typeface="Poppins"/>
                <a:sym typeface="Poppins"/>
              </a:defRPr>
            </a:lvl1pPr>
            <a:lvl2pPr marL="914400" lvl="1"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2pPr>
            <a:lvl3pPr marL="1371600" lvl="2"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3pPr>
            <a:lvl4pPr marL="1828800" lvl="3"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4pPr>
            <a:lvl5pPr marL="2286000" lvl="4"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5pPr>
            <a:lvl6pPr marL="2743200" lvl="5"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6pPr>
            <a:lvl7pPr marL="3200400" lvl="6"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7pPr>
            <a:lvl8pPr marL="3657600" lvl="7" indent="-317500">
              <a:lnSpc>
                <a:spcPct val="115000"/>
              </a:lnSpc>
              <a:spcBef>
                <a:spcPts val="1600"/>
              </a:spcBef>
              <a:spcAft>
                <a:spcPts val="0"/>
              </a:spcAft>
              <a:buClr>
                <a:schemeClr val="dk2"/>
              </a:buClr>
              <a:buSzPts val="1400"/>
              <a:buFont typeface="Poppins"/>
              <a:buChar char="○"/>
              <a:defRPr>
                <a:solidFill>
                  <a:schemeClr val="dk2"/>
                </a:solidFill>
                <a:latin typeface="Poppins"/>
                <a:ea typeface="Poppins"/>
                <a:cs typeface="Poppins"/>
                <a:sym typeface="Poppins"/>
              </a:defRPr>
            </a:lvl8pPr>
            <a:lvl9pPr marL="4114800" lvl="8" indent="-317500">
              <a:lnSpc>
                <a:spcPct val="115000"/>
              </a:lnSpc>
              <a:spcBef>
                <a:spcPts val="1600"/>
              </a:spcBef>
              <a:spcAft>
                <a:spcPts val="1600"/>
              </a:spcAft>
              <a:buClr>
                <a:schemeClr val="dk2"/>
              </a:buClr>
              <a:buSzPts val="1400"/>
              <a:buFont typeface="Poppins"/>
              <a:buChar char="■"/>
              <a:defRPr>
                <a:solidFill>
                  <a:schemeClr val="dk2"/>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5"/>
        <p:cNvGrpSpPr/>
        <p:nvPr/>
      </p:nvGrpSpPr>
      <p:grpSpPr>
        <a:xfrm>
          <a:off x="0" y="0"/>
          <a:ext cx="0" cy="0"/>
          <a:chOff x="0" y="0"/>
          <a:chExt cx="0" cy="0"/>
        </a:xfrm>
      </p:grpSpPr>
      <p:sp>
        <p:nvSpPr>
          <p:cNvPr id="326" name="Google Shape;326;p47">
            <a:hlinkClick r:id="" action="ppaction://hlinkshowjump?jump=nextslide"/>
          </p:cNvPr>
          <p:cNvSpPr/>
          <p:nvPr/>
        </p:nvSpPr>
        <p:spPr>
          <a:xfrm>
            <a:off x="744450" y="3198525"/>
            <a:ext cx="3886500" cy="4266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7"/>
          <p:cNvSpPr txBox="1">
            <a:spLocks noGrp="1"/>
          </p:cNvSpPr>
          <p:nvPr>
            <p:ph type="ctrTitle"/>
          </p:nvPr>
        </p:nvSpPr>
        <p:spPr>
          <a:xfrm>
            <a:off x="722725" y="1853650"/>
            <a:ext cx="4658400" cy="78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PassionHub</a:t>
            </a:r>
            <a:endParaRPr/>
          </a:p>
        </p:txBody>
      </p:sp>
      <p:sp>
        <p:nvSpPr>
          <p:cNvPr id="328" name="Google Shape;328;p47"/>
          <p:cNvSpPr txBox="1">
            <a:spLocks noGrp="1"/>
          </p:cNvSpPr>
          <p:nvPr>
            <p:ph type="ctrTitle"/>
          </p:nvPr>
        </p:nvSpPr>
        <p:spPr>
          <a:xfrm>
            <a:off x="835100" y="3251175"/>
            <a:ext cx="3531600" cy="32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2"/>
                </a:solidFill>
                <a:latin typeface="Montserrat Medium"/>
                <a:ea typeface="Montserrat Medium"/>
                <a:cs typeface="Montserrat Medium"/>
                <a:sym typeface="Montserrat Medium"/>
              </a:rPr>
              <a:t>Connect with like minds, fuel your passion</a:t>
            </a:r>
            <a:endParaRPr sz="1100">
              <a:solidFill>
                <a:schemeClr val="dk2"/>
              </a:solidFill>
              <a:latin typeface="Montserrat Medium"/>
              <a:ea typeface="Montserrat Medium"/>
              <a:cs typeface="Montserrat Medium"/>
              <a:sym typeface="Montserrat Medium"/>
            </a:endParaRPr>
          </a:p>
        </p:txBody>
      </p:sp>
      <p:grpSp>
        <p:nvGrpSpPr>
          <p:cNvPr id="329" name="Google Shape;329;p47"/>
          <p:cNvGrpSpPr/>
          <p:nvPr/>
        </p:nvGrpSpPr>
        <p:grpSpPr>
          <a:xfrm>
            <a:off x="5200643" y="793126"/>
            <a:ext cx="3313719" cy="3759286"/>
            <a:chOff x="5200643" y="793126"/>
            <a:chExt cx="3313719" cy="3759286"/>
          </a:xfrm>
        </p:grpSpPr>
        <p:sp>
          <p:nvSpPr>
            <p:cNvPr id="330" name="Google Shape;330;p47"/>
            <p:cNvSpPr/>
            <p:nvPr/>
          </p:nvSpPr>
          <p:spPr>
            <a:xfrm flipH="1">
              <a:off x="8161205" y="4426483"/>
              <a:ext cx="352217" cy="59039"/>
            </a:xfrm>
            <a:custGeom>
              <a:avLst/>
              <a:gdLst/>
              <a:ahLst/>
              <a:cxnLst/>
              <a:rect l="l" t="t" r="r" b="b"/>
              <a:pathLst>
                <a:path w="12743" h="2136" extrusionOk="0">
                  <a:moveTo>
                    <a:pt x="67" y="1"/>
                  </a:moveTo>
                  <a:lnTo>
                    <a:pt x="0" y="1602"/>
                  </a:lnTo>
                  <a:lnTo>
                    <a:pt x="12676" y="2136"/>
                  </a:lnTo>
                  <a:lnTo>
                    <a:pt x="12742" y="534"/>
                  </a:lnTo>
                  <a:lnTo>
                    <a:pt x="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7"/>
            <p:cNvSpPr/>
            <p:nvPr/>
          </p:nvSpPr>
          <p:spPr>
            <a:xfrm flipH="1">
              <a:off x="6190885" y="793126"/>
              <a:ext cx="1092607" cy="559337"/>
            </a:xfrm>
            <a:custGeom>
              <a:avLst/>
              <a:gdLst/>
              <a:ahLst/>
              <a:cxnLst/>
              <a:rect l="l" t="t" r="r" b="b"/>
              <a:pathLst>
                <a:path w="30756" h="15746" extrusionOk="0">
                  <a:moveTo>
                    <a:pt x="30755" y="1"/>
                  </a:moveTo>
                  <a:lnTo>
                    <a:pt x="26119" y="501"/>
                  </a:lnTo>
                  <a:lnTo>
                    <a:pt x="26819" y="1502"/>
                  </a:lnTo>
                  <a:lnTo>
                    <a:pt x="19814" y="9274"/>
                  </a:lnTo>
                  <a:lnTo>
                    <a:pt x="9307" y="7206"/>
                  </a:lnTo>
                  <a:lnTo>
                    <a:pt x="0" y="14578"/>
                  </a:lnTo>
                  <a:lnTo>
                    <a:pt x="1434" y="15745"/>
                  </a:lnTo>
                  <a:lnTo>
                    <a:pt x="9640" y="8740"/>
                  </a:lnTo>
                  <a:lnTo>
                    <a:pt x="20148" y="10842"/>
                  </a:lnTo>
                  <a:lnTo>
                    <a:pt x="28154" y="3303"/>
                  </a:lnTo>
                  <a:lnTo>
                    <a:pt x="28887" y="4270"/>
                  </a:lnTo>
                  <a:lnTo>
                    <a:pt x="307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47"/>
            <p:cNvGrpSpPr/>
            <p:nvPr/>
          </p:nvGrpSpPr>
          <p:grpSpPr>
            <a:xfrm>
              <a:off x="5533506" y="2488418"/>
              <a:ext cx="2753127" cy="2001695"/>
              <a:chOff x="5533506" y="2488418"/>
              <a:chExt cx="2753127" cy="2001695"/>
            </a:xfrm>
          </p:grpSpPr>
          <p:sp>
            <p:nvSpPr>
              <p:cNvPr id="333" name="Google Shape;333;p47"/>
              <p:cNvSpPr/>
              <p:nvPr/>
            </p:nvSpPr>
            <p:spPr>
              <a:xfrm flipH="1">
                <a:off x="6527433" y="2488418"/>
                <a:ext cx="760663" cy="2001644"/>
              </a:xfrm>
              <a:custGeom>
                <a:avLst/>
                <a:gdLst/>
                <a:ahLst/>
                <a:cxnLst/>
                <a:rect l="l" t="t" r="r" b="b"/>
                <a:pathLst>
                  <a:path w="27521" h="72420" extrusionOk="0">
                    <a:moveTo>
                      <a:pt x="1" y="1"/>
                    </a:moveTo>
                    <a:lnTo>
                      <a:pt x="1" y="72419"/>
                    </a:lnTo>
                    <a:lnTo>
                      <a:pt x="27520" y="72419"/>
                    </a:lnTo>
                    <a:lnTo>
                      <a:pt x="275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7"/>
              <p:cNvSpPr/>
              <p:nvPr/>
            </p:nvSpPr>
            <p:spPr>
              <a:xfrm flipH="1">
                <a:off x="6524662" y="2488418"/>
                <a:ext cx="567962" cy="2001644"/>
              </a:xfrm>
              <a:custGeom>
                <a:avLst/>
                <a:gdLst/>
                <a:ahLst/>
                <a:cxnLst/>
                <a:rect l="l" t="t" r="r" b="b"/>
                <a:pathLst>
                  <a:path w="20549" h="72420" extrusionOk="0">
                    <a:moveTo>
                      <a:pt x="0" y="1"/>
                    </a:moveTo>
                    <a:lnTo>
                      <a:pt x="0" y="72419"/>
                    </a:lnTo>
                    <a:lnTo>
                      <a:pt x="20548" y="72419"/>
                    </a:lnTo>
                    <a:lnTo>
                      <a:pt x="205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7"/>
              <p:cNvSpPr/>
              <p:nvPr/>
            </p:nvSpPr>
            <p:spPr>
              <a:xfrm flipH="1">
                <a:off x="5533513" y="3170722"/>
                <a:ext cx="760663" cy="1319366"/>
              </a:xfrm>
              <a:custGeom>
                <a:avLst/>
                <a:gdLst/>
                <a:ahLst/>
                <a:cxnLst/>
                <a:rect l="l" t="t" r="r" b="b"/>
                <a:pathLst>
                  <a:path w="27521" h="47735" extrusionOk="0">
                    <a:moveTo>
                      <a:pt x="1" y="0"/>
                    </a:moveTo>
                    <a:lnTo>
                      <a:pt x="1" y="47734"/>
                    </a:lnTo>
                    <a:lnTo>
                      <a:pt x="27520" y="47734"/>
                    </a:lnTo>
                    <a:lnTo>
                      <a:pt x="27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7"/>
              <p:cNvSpPr/>
              <p:nvPr/>
            </p:nvSpPr>
            <p:spPr>
              <a:xfrm flipH="1">
                <a:off x="5533506" y="3167958"/>
                <a:ext cx="567049" cy="1322130"/>
              </a:xfrm>
              <a:custGeom>
                <a:avLst/>
                <a:gdLst/>
                <a:ahLst/>
                <a:cxnLst/>
                <a:rect l="l" t="t" r="r" b="b"/>
                <a:pathLst>
                  <a:path w="20516" h="47835" extrusionOk="0">
                    <a:moveTo>
                      <a:pt x="1" y="0"/>
                    </a:moveTo>
                    <a:lnTo>
                      <a:pt x="1" y="47834"/>
                    </a:lnTo>
                    <a:lnTo>
                      <a:pt x="20515" y="47834"/>
                    </a:lnTo>
                    <a:lnTo>
                      <a:pt x="205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7"/>
              <p:cNvSpPr/>
              <p:nvPr/>
            </p:nvSpPr>
            <p:spPr>
              <a:xfrm flipH="1">
                <a:off x="7525969" y="2845256"/>
                <a:ext cx="760663" cy="1644819"/>
              </a:xfrm>
              <a:custGeom>
                <a:avLst/>
                <a:gdLst/>
                <a:ahLst/>
                <a:cxnLst/>
                <a:rect l="l" t="t" r="r" b="b"/>
                <a:pathLst>
                  <a:path w="27521" h="59510" extrusionOk="0">
                    <a:moveTo>
                      <a:pt x="1" y="0"/>
                    </a:moveTo>
                    <a:lnTo>
                      <a:pt x="1" y="59509"/>
                    </a:lnTo>
                    <a:lnTo>
                      <a:pt x="27521" y="59509"/>
                    </a:lnTo>
                    <a:lnTo>
                      <a:pt x="27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7"/>
              <p:cNvSpPr/>
              <p:nvPr/>
            </p:nvSpPr>
            <p:spPr>
              <a:xfrm flipH="1">
                <a:off x="7525949" y="2841552"/>
                <a:ext cx="567062" cy="1648560"/>
              </a:xfrm>
              <a:custGeom>
                <a:avLst/>
                <a:gdLst/>
                <a:ahLst/>
                <a:cxnLst/>
                <a:rect l="l" t="t" r="r" b="b"/>
                <a:pathLst>
                  <a:path w="20516" h="59644" extrusionOk="0">
                    <a:moveTo>
                      <a:pt x="1" y="1"/>
                    </a:moveTo>
                    <a:lnTo>
                      <a:pt x="1" y="59643"/>
                    </a:lnTo>
                    <a:lnTo>
                      <a:pt x="20516" y="59643"/>
                    </a:lnTo>
                    <a:lnTo>
                      <a:pt x="20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47"/>
            <p:cNvGrpSpPr/>
            <p:nvPr/>
          </p:nvGrpSpPr>
          <p:grpSpPr>
            <a:xfrm>
              <a:off x="5397634" y="1247552"/>
              <a:ext cx="543069" cy="551861"/>
              <a:chOff x="5294709" y="1524927"/>
              <a:chExt cx="543069" cy="551861"/>
            </a:xfrm>
          </p:grpSpPr>
          <p:sp>
            <p:nvSpPr>
              <p:cNvPr id="340" name="Google Shape;340;p47"/>
              <p:cNvSpPr/>
              <p:nvPr/>
            </p:nvSpPr>
            <p:spPr>
              <a:xfrm flipH="1">
                <a:off x="5576835" y="1524927"/>
                <a:ext cx="260943" cy="223630"/>
              </a:xfrm>
              <a:custGeom>
                <a:avLst/>
                <a:gdLst/>
                <a:ahLst/>
                <a:cxnLst/>
                <a:rect l="l" t="t" r="r" b="b"/>
                <a:pathLst>
                  <a:path w="9441" h="8091" extrusionOk="0">
                    <a:moveTo>
                      <a:pt x="5377" y="2010"/>
                    </a:moveTo>
                    <a:cubicBezTo>
                      <a:pt x="6415" y="2010"/>
                      <a:pt x="7417" y="2817"/>
                      <a:pt x="7439" y="4037"/>
                    </a:cubicBezTo>
                    <a:cubicBezTo>
                      <a:pt x="7406" y="5171"/>
                      <a:pt x="6505" y="6072"/>
                      <a:pt x="5404" y="6072"/>
                    </a:cubicBezTo>
                    <a:cubicBezTo>
                      <a:pt x="3603" y="6072"/>
                      <a:pt x="2702" y="3903"/>
                      <a:pt x="3970" y="2602"/>
                    </a:cubicBezTo>
                    <a:cubicBezTo>
                      <a:pt x="4379" y="2193"/>
                      <a:pt x="4882" y="2010"/>
                      <a:pt x="5377" y="2010"/>
                    </a:cubicBezTo>
                    <a:close/>
                    <a:moveTo>
                      <a:pt x="5404" y="0"/>
                    </a:moveTo>
                    <a:cubicBezTo>
                      <a:pt x="1802" y="0"/>
                      <a:pt x="0" y="4370"/>
                      <a:pt x="2536" y="6905"/>
                    </a:cubicBezTo>
                    <a:cubicBezTo>
                      <a:pt x="3365" y="7724"/>
                      <a:pt x="4378" y="8090"/>
                      <a:pt x="5370" y="8090"/>
                    </a:cubicBezTo>
                    <a:cubicBezTo>
                      <a:pt x="7452" y="8090"/>
                      <a:pt x="9441" y="6477"/>
                      <a:pt x="9441" y="4037"/>
                    </a:cubicBezTo>
                    <a:cubicBezTo>
                      <a:pt x="9441" y="1802"/>
                      <a:pt x="7639" y="0"/>
                      <a:pt x="5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7"/>
              <p:cNvSpPr/>
              <p:nvPr/>
            </p:nvSpPr>
            <p:spPr>
              <a:xfrm flipH="1">
                <a:off x="5294709" y="1853157"/>
                <a:ext cx="261855" cy="223630"/>
              </a:xfrm>
              <a:custGeom>
                <a:avLst/>
                <a:gdLst/>
                <a:ahLst/>
                <a:cxnLst/>
                <a:rect l="l" t="t" r="r" b="b"/>
                <a:pathLst>
                  <a:path w="9474" h="8091" extrusionOk="0">
                    <a:moveTo>
                      <a:pt x="5409" y="2010"/>
                    </a:moveTo>
                    <a:cubicBezTo>
                      <a:pt x="6445" y="2010"/>
                      <a:pt x="7439" y="2817"/>
                      <a:pt x="7439" y="4037"/>
                    </a:cubicBezTo>
                    <a:cubicBezTo>
                      <a:pt x="7439" y="5138"/>
                      <a:pt x="6538" y="6038"/>
                      <a:pt x="5438" y="6072"/>
                    </a:cubicBezTo>
                    <a:cubicBezTo>
                      <a:pt x="3636" y="6072"/>
                      <a:pt x="2702" y="3870"/>
                      <a:pt x="4003" y="2603"/>
                    </a:cubicBezTo>
                    <a:cubicBezTo>
                      <a:pt x="4412" y="2193"/>
                      <a:pt x="4915" y="2010"/>
                      <a:pt x="5409" y="2010"/>
                    </a:cubicBezTo>
                    <a:close/>
                    <a:moveTo>
                      <a:pt x="5438" y="1"/>
                    </a:moveTo>
                    <a:cubicBezTo>
                      <a:pt x="1835" y="1"/>
                      <a:pt x="0" y="4337"/>
                      <a:pt x="2569" y="6906"/>
                    </a:cubicBezTo>
                    <a:cubicBezTo>
                      <a:pt x="3387" y="7724"/>
                      <a:pt x="4397" y="8090"/>
                      <a:pt x="5388" y="8090"/>
                    </a:cubicBezTo>
                    <a:cubicBezTo>
                      <a:pt x="7470" y="8090"/>
                      <a:pt x="9474" y="6477"/>
                      <a:pt x="9474" y="4037"/>
                    </a:cubicBezTo>
                    <a:cubicBezTo>
                      <a:pt x="9474" y="1802"/>
                      <a:pt x="7673" y="1"/>
                      <a:pt x="54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7"/>
              <p:cNvSpPr/>
              <p:nvPr/>
            </p:nvSpPr>
            <p:spPr>
              <a:xfrm flipH="1">
                <a:off x="5387825" y="1524927"/>
                <a:ext cx="332869" cy="551390"/>
              </a:xfrm>
              <a:custGeom>
                <a:avLst/>
                <a:gdLst/>
                <a:ahLst/>
                <a:cxnLst/>
                <a:rect l="l" t="t" r="r" b="b"/>
                <a:pathLst>
                  <a:path w="12043" h="19949" extrusionOk="0">
                    <a:moveTo>
                      <a:pt x="9341" y="0"/>
                    </a:moveTo>
                    <a:lnTo>
                      <a:pt x="1" y="19948"/>
                    </a:lnTo>
                    <a:lnTo>
                      <a:pt x="2669" y="19948"/>
                    </a:lnTo>
                    <a:lnTo>
                      <a:pt x="120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 name="Google Shape;343;p47"/>
            <p:cNvGrpSpPr/>
            <p:nvPr/>
          </p:nvGrpSpPr>
          <p:grpSpPr>
            <a:xfrm>
              <a:off x="7631397" y="1329903"/>
              <a:ext cx="638038" cy="554126"/>
              <a:chOff x="7631397" y="1329903"/>
              <a:chExt cx="638038" cy="554126"/>
            </a:xfrm>
          </p:grpSpPr>
          <p:sp>
            <p:nvSpPr>
              <p:cNvPr id="344" name="Google Shape;344;p47"/>
              <p:cNvSpPr/>
              <p:nvPr/>
            </p:nvSpPr>
            <p:spPr>
              <a:xfrm flipH="1">
                <a:off x="7808400" y="1329903"/>
                <a:ext cx="166914" cy="118020"/>
              </a:xfrm>
              <a:custGeom>
                <a:avLst/>
                <a:gdLst/>
                <a:ahLst/>
                <a:cxnLst/>
                <a:rect l="l" t="t" r="r" b="b"/>
                <a:pathLst>
                  <a:path w="6039" h="4270" extrusionOk="0">
                    <a:moveTo>
                      <a:pt x="1" y="0"/>
                    </a:moveTo>
                    <a:lnTo>
                      <a:pt x="1" y="2502"/>
                    </a:lnTo>
                    <a:cubicBezTo>
                      <a:pt x="1568" y="2602"/>
                      <a:pt x="3069" y="3236"/>
                      <a:pt x="4270" y="4270"/>
                    </a:cubicBezTo>
                    <a:lnTo>
                      <a:pt x="6038" y="2469"/>
                    </a:lnTo>
                    <a:cubicBezTo>
                      <a:pt x="4370" y="1001"/>
                      <a:pt x="2236" y="10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7"/>
              <p:cNvSpPr/>
              <p:nvPr/>
            </p:nvSpPr>
            <p:spPr>
              <a:xfrm flipH="1">
                <a:off x="8009404" y="1624025"/>
                <a:ext cx="260031" cy="260004"/>
              </a:xfrm>
              <a:custGeom>
                <a:avLst/>
                <a:gdLst/>
                <a:ahLst/>
                <a:cxnLst/>
                <a:rect l="l" t="t" r="r" b="b"/>
                <a:pathLst>
                  <a:path w="9408" h="9407" extrusionOk="0">
                    <a:moveTo>
                      <a:pt x="1" y="0"/>
                    </a:moveTo>
                    <a:cubicBezTo>
                      <a:pt x="301" y="5070"/>
                      <a:pt x="4337" y="9107"/>
                      <a:pt x="9407" y="9407"/>
                    </a:cubicBezTo>
                    <a:lnTo>
                      <a:pt x="9407" y="6905"/>
                    </a:lnTo>
                    <a:cubicBezTo>
                      <a:pt x="5738" y="6605"/>
                      <a:pt x="2803" y="3669"/>
                      <a:pt x="25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7"/>
              <p:cNvSpPr/>
              <p:nvPr/>
            </p:nvSpPr>
            <p:spPr>
              <a:xfrm flipH="1">
                <a:off x="8009404" y="1329903"/>
                <a:ext cx="260031" cy="260943"/>
              </a:xfrm>
              <a:custGeom>
                <a:avLst/>
                <a:gdLst/>
                <a:ahLst/>
                <a:cxnLst/>
                <a:rect l="l" t="t" r="r" b="b"/>
                <a:pathLst>
                  <a:path w="9408" h="9441" extrusionOk="0">
                    <a:moveTo>
                      <a:pt x="9407" y="0"/>
                    </a:moveTo>
                    <a:cubicBezTo>
                      <a:pt x="4337" y="334"/>
                      <a:pt x="301" y="4370"/>
                      <a:pt x="1" y="9440"/>
                    </a:cubicBezTo>
                    <a:lnTo>
                      <a:pt x="2502" y="9407"/>
                    </a:lnTo>
                    <a:cubicBezTo>
                      <a:pt x="2803" y="5738"/>
                      <a:pt x="5738" y="2802"/>
                      <a:pt x="9407" y="2502"/>
                    </a:cubicBezTo>
                    <a:lnTo>
                      <a:pt x="94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7"/>
              <p:cNvSpPr/>
              <p:nvPr/>
            </p:nvSpPr>
            <p:spPr>
              <a:xfrm flipH="1">
                <a:off x="8009404" y="1329903"/>
                <a:ext cx="260031" cy="260943"/>
              </a:xfrm>
              <a:custGeom>
                <a:avLst/>
                <a:gdLst/>
                <a:ahLst/>
                <a:cxnLst/>
                <a:rect l="l" t="t" r="r" b="b"/>
                <a:pathLst>
                  <a:path w="9408" h="9441" extrusionOk="0">
                    <a:moveTo>
                      <a:pt x="9407" y="0"/>
                    </a:moveTo>
                    <a:cubicBezTo>
                      <a:pt x="4337" y="334"/>
                      <a:pt x="301" y="4370"/>
                      <a:pt x="1" y="9440"/>
                    </a:cubicBezTo>
                    <a:lnTo>
                      <a:pt x="2502" y="9407"/>
                    </a:lnTo>
                    <a:cubicBezTo>
                      <a:pt x="2803" y="5738"/>
                      <a:pt x="5738" y="2802"/>
                      <a:pt x="9407" y="2502"/>
                    </a:cubicBezTo>
                    <a:lnTo>
                      <a:pt x="94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7"/>
              <p:cNvSpPr/>
              <p:nvPr/>
            </p:nvSpPr>
            <p:spPr>
              <a:xfrm flipH="1">
                <a:off x="7631397" y="1423023"/>
                <a:ext cx="343917" cy="460997"/>
              </a:xfrm>
              <a:custGeom>
                <a:avLst/>
                <a:gdLst/>
                <a:ahLst/>
                <a:cxnLst/>
                <a:rect l="l" t="t" r="r" b="b"/>
                <a:pathLst>
                  <a:path w="12443" h="16679" extrusionOk="0">
                    <a:moveTo>
                      <a:pt x="6906" y="0"/>
                    </a:moveTo>
                    <a:lnTo>
                      <a:pt x="5104" y="1768"/>
                    </a:lnTo>
                    <a:cubicBezTo>
                      <a:pt x="9107" y="6438"/>
                      <a:pt x="6105" y="13677"/>
                      <a:pt x="1" y="14177"/>
                    </a:cubicBezTo>
                    <a:lnTo>
                      <a:pt x="1" y="16679"/>
                    </a:lnTo>
                    <a:cubicBezTo>
                      <a:pt x="8340" y="16145"/>
                      <a:pt x="12443" y="6271"/>
                      <a:pt x="6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47"/>
            <p:cNvSpPr/>
            <p:nvPr/>
          </p:nvSpPr>
          <p:spPr>
            <a:xfrm flipH="1">
              <a:off x="6507123" y="1547067"/>
              <a:ext cx="460123" cy="417060"/>
            </a:xfrm>
            <a:custGeom>
              <a:avLst/>
              <a:gdLst/>
              <a:ahLst/>
              <a:cxnLst/>
              <a:rect l="l" t="t" r="r" b="b"/>
              <a:pathLst>
                <a:path w="16647" h="15089" extrusionOk="0">
                  <a:moveTo>
                    <a:pt x="4404" y="0"/>
                  </a:moveTo>
                  <a:lnTo>
                    <a:pt x="1" y="1001"/>
                  </a:lnTo>
                  <a:cubicBezTo>
                    <a:pt x="101" y="1501"/>
                    <a:pt x="201" y="1968"/>
                    <a:pt x="335" y="2435"/>
                  </a:cubicBezTo>
                  <a:cubicBezTo>
                    <a:pt x="435" y="2902"/>
                    <a:pt x="568" y="3336"/>
                    <a:pt x="701" y="3803"/>
                  </a:cubicBezTo>
                  <a:cubicBezTo>
                    <a:pt x="968" y="4737"/>
                    <a:pt x="1302" y="5637"/>
                    <a:pt x="1635" y="6571"/>
                  </a:cubicBezTo>
                  <a:cubicBezTo>
                    <a:pt x="2336" y="8473"/>
                    <a:pt x="3270" y="10274"/>
                    <a:pt x="4437" y="11942"/>
                  </a:cubicBezTo>
                  <a:cubicBezTo>
                    <a:pt x="4804" y="12409"/>
                    <a:pt x="5171" y="12843"/>
                    <a:pt x="5605" y="13243"/>
                  </a:cubicBezTo>
                  <a:cubicBezTo>
                    <a:pt x="6072" y="13710"/>
                    <a:pt x="6606" y="14077"/>
                    <a:pt x="7206" y="14377"/>
                  </a:cubicBezTo>
                  <a:cubicBezTo>
                    <a:pt x="8185" y="14851"/>
                    <a:pt x="9268" y="15089"/>
                    <a:pt x="10364" y="15089"/>
                  </a:cubicBezTo>
                  <a:cubicBezTo>
                    <a:pt x="10501" y="15089"/>
                    <a:pt x="10638" y="15085"/>
                    <a:pt x="10775" y="15078"/>
                  </a:cubicBezTo>
                  <a:cubicBezTo>
                    <a:pt x="11876" y="14977"/>
                    <a:pt x="12944" y="14744"/>
                    <a:pt x="13944" y="14310"/>
                  </a:cubicBezTo>
                  <a:cubicBezTo>
                    <a:pt x="14411" y="14110"/>
                    <a:pt x="14878" y="13910"/>
                    <a:pt x="15345" y="13677"/>
                  </a:cubicBezTo>
                  <a:cubicBezTo>
                    <a:pt x="15545" y="13543"/>
                    <a:pt x="15779" y="13410"/>
                    <a:pt x="15979" y="13243"/>
                  </a:cubicBezTo>
                  <a:cubicBezTo>
                    <a:pt x="16179" y="13076"/>
                    <a:pt x="16413" y="12943"/>
                    <a:pt x="16646" y="12776"/>
                  </a:cubicBezTo>
                  <a:lnTo>
                    <a:pt x="15512" y="10841"/>
                  </a:lnTo>
                  <a:lnTo>
                    <a:pt x="14945" y="10975"/>
                  </a:lnTo>
                  <a:lnTo>
                    <a:pt x="14311" y="11141"/>
                  </a:lnTo>
                  <a:cubicBezTo>
                    <a:pt x="13911" y="11208"/>
                    <a:pt x="13477" y="11308"/>
                    <a:pt x="13077" y="11342"/>
                  </a:cubicBezTo>
                  <a:cubicBezTo>
                    <a:pt x="12628" y="11420"/>
                    <a:pt x="12178" y="11452"/>
                    <a:pt x="11735" y="11452"/>
                  </a:cubicBezTo>
                  <a:cubicBezTo>
                    <a:pt x="11422" y="11452"/>
                    <a:pt x="11113" y="11436"/>
                    <a:pt x="10809" y="11408"/>
                  </a:cubicBezTo>
                  <a:cubicBezTo>
                    <a:pt x="10175" y="11342"/>
                    <a:pt x="9608" y="11141"/>
                    <a:pt x="9107" y="10774"/>
                  </a:cubicBezTo>
                  <a:cubicBezTo>
                    <a:pt x="8874" y="10641"/>
                    <a:pt x="8674" y="10441"/>
                    <a:pt x="8507" y="10241"/>
                  </a:cubicBezTo>
                  <a:cubicBezTo>
                    <a:pt x="8274" y="9974"/>
                    <a:pt x="8073" y="9707"/>
                    <a:pt x="7907" y="9407"/>
                  </a:cubicBezTo>
                  <a:cubicBezTo>
                    <a:pt x="7473" y="8740"/>
                    <a:pt x="7106" y="8073"/>
                    <a:pt x="6806" y="7339"/>
                  </a:cubicBezTo>
                  <a:cubicBezTo>
                    <a:pt x="6439" y="6571"/>
                    <a:pt x="6139" y="5771"/>
                    <a:pt x="5872" y="4970"/>
                  </a:cubicBezTo>
                  <a:cubicBezTo>
                    <a:pt x="5572" y="4136"/>
                    <a:pt x="5338" y="3302"/>
                    <a:pt x="5071" y="2469"/>
                  </a:cubicBezTo>
                  <a:lnTo>
                    <a:pt x="4704" y="1201"/>
                  </a:lnTo>
                  <a:cubicBezTo>
                    <a:pt x="4604" y="801"/>
                    <a:pt x="4471" y="367"/>
                    <a:pt x="4404" y="0"/>
                  </a:cubicBezTo>
                  <a:close/>
                </a:path>
              </a:pathLst>
            </a:custGeom>
            <a:solidFill>
              <a:srgbClr val="FF8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7"/>
            <p:cNvSpPr/>
            <p:nvPr/>
          </p:nvSpPr>
          <p:spPr>
            <a:xfrm flipH="1">
              <a:off x="6743170" y="1467629"/>
              <a:ext cx="288617" cy="340387"/>
            </a:xfrm>
            <a:custGeom>
              <a:avLst/>
              <a:gdLst/>
              <a:ahLst/>
              <a:cxnLst/>
              <a:rect l="l" t="t" r="r" b="b"/>
              <a:pathLst>
                <a:path w="10442" h="12315" extrusionOk="0">
                  <a:moveTo>
                    <a:pt x="4356" y="1"/>
                  </a:moveTo>
                  <a:cubicBezTo>
                    <a:pt x="3492" y="1"/>
                    <a:pt x="2646" y="442"/>
                    <a:pt x="1936" y="1340"/>
                  </a:cubicBezTo>
                  <a:cubicBezTo>
                    <a:pt x="1" y="3808"/>
                    <a:pt x="1936" y="8712"/>
                    <a:pt x="3704" y="12314"/>
                  </a:cubicBezTo>
                  <a:lnTo>
                    <a:pt x="10442" y="9946"/>
                  </a:lnTo>
                  <a:cubicBezTo>
                    <a:pt x="9908" y="7778"/>
                    <a:pt x="9208" y="5676"/>
                    <a:pt x="8307" y="3641"/>
                  </a:cubicBezTo>
                  <a:cubicBezTo>
                    <a:pt x="7304" y="1239"/>
                    <a:pt x="5804" y="1"/>
                    <a:pt x="43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7"/>
            <p:cNvSpPr/>
            <p:nvPr/>
          </p:nvSpPr>
          <p:spPr>
            <a:xfrm flipH="1">
              <a:off x="6817852" y="1614897"/>
              <a:ext cx="143839" cy="193121"/>
            </a:xfrm>
            <a:custGeom>
              <a:avLst/>
              <a:gdLst/>
              <a:ahLst/>
              <a:cxnLst/>
              <a:rect l="l" t="t" r="r" b="b"/>
              <a:pathLst>
                <a:path w="5204" h="6987" extrusionOk="0">
                  <a:moveTo>
                    <a:pt x="2063" y="1"/>
                  </a:moveTo>
                  <a:cubicBezTo>
                    <a:pt x="1491" y="1"/>
                    <a:pt x="491" y="2054"/>
                    <a:pt x="0" y="4418"/>
                  </a:cubicBezTo>
                  <a:cubicBezTo>
                    <a:pt x="367" y="5318"/>
                    <a:pt x="767" y="6186"/>
                    <a:pt x="1168" y="6986"/>
                  </a:cubicBezTo>
                  <a:lnTo>
                    <a:pt x="5204" y="5552"/>
                  </a:lnTo>
                  <a:cubicBezTo>
                    <a:pt x="4537" y="3150"/>
                    <a:pt x="3469" y="882"/>
                    <a:pt x="2202" y="48"/>
                  </a:cubicBezTo>
                  <a:cubicBezTo>
                    <a:pt x="2159" y="16"/>
                    <a:pt x="2113" y="1"/>
                    <a:pt x="20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7"/>
            <p:cNvSpPr/>
            <p:nvPr/>
          </p:nvSpPr>
          <p:spPr>
            <a:xfrm flipH="1">
              <a:off x="6473922" y="1796909"/>
              <a:ext cx="87619" cy="111223"/>
            </a:xfrm>
            <a:custGeom>
              <a:avLst/>
              <a:gdLst/>
              <a:ahLst/>
              <a:cxnLst/>
              <a:rect l="l" t="t" r="r" b="b"/>
              <a:pathLst>
                <a:path w="3170" h="4024" extrusionOk="0">
                  <a:moveTo>
                    <a:pt x="2635" y="1"/>
                  </a:moveTo>
                  <a:lnTo>
                    <a:pt x="1168" y="801"/>
                  </a:lnTo>
                  <a:cubicBezTo>
                    <a:pt x="567" y="1235"/>
                    <a:pt x="167" y="1936"/>
                    <a:pt x="67" y="2703"/>
                  </a:cubicBezTo>
                  <a:lnTo>
                    <a:pt x="0" y="3537"/>
                  </a:lnTo>
                  <a:cubicBezTo>
                    <a:pt x="204" y="3896"/>
                    <a:pt x="558" y="4024"/>
                    <a:pt x="958" y="4024"/>
                  </a:cubicBezTo>
                  <a:cubicBezTo>
                    <a:pt x="1929" y="4024"/>
                    <a:pt x="3169" y="3270"/>
                    <a:pt x="3169" y="3270"/>
                  </a:cubicBezTo>
                  <a:lnTo>
                    <a:pt x="2635" y="1"/>
                  </a:lnTo>
                  <a:close/>
                </a:path>
              </a:pathLst>
            </a:custGeom>
            <a:solidFill>
              <a:srgbClr val="FF8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7"/>
            <p:cNvSpPr/>
            <p:nvPr/>
          </p:nvSpPr>
          <p:spPr>
            <a:xfrm flipH="1">
              <a:off x="6401090" y="1792321"/>
              <a:ext cx="87619" cy="94971"/>
            </a:xfrm>
            <a:custGeom>
              <a:avLst/>
              <a:gdLst/>
              <a:ahLst/>
              <a:cxnLst/>
              <a:rect l="l" t="t" r="r" b="b"/>
              <a:pathLst>
                <a:path w="3170" h="3436" extrusionOk="0">
                  <a:moveTo>
                    <a:pt x="1868" y="0"/>
                  </a:moveTo>
                  <a:lnTo>
                    <a:pt x="0" y="167"/>
                  </a:lnTo>
                  <a:lnTo>
                    <a:pt x="534" y="3436"/>
                  </a:lnTo>
                  <a:lnTo>
                    <a:pt x="3169" y="2635"/>
                  </a:lnTo>
                  <a:lnTo>
                    <a:pt x="1868" y="0"/>
                  </a:lnTo>
                  <a:close/>
                </a:path>
              </a:pathLst>
            </a:custGeom>
            <a:solidFill>
              <a:srgbClr val="FF8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7"/>
            <p:cNvSpPr/>
            <p:nvPr/>
          </p:nvSpPr>
          <p:spPr>
            <a:xfrm flipH="1">
              <a:off x="6836293" y="1431806"/>
              <a:ext cx="458244" cy="714577"/>
            </a:xfrm>
            <a:custGeom>
              <a:avLst/>
              <a:gdLst/>
              <a:ahLst/>
              <a:cxnLst/>
              <a:rect l="l" t="t" r="r" b="b"/>
              <a:pathLst>
                <a:path w="16579" h="25853" extrusionOk="0">
                  <a:moveTo>
                    <a:pt x="7973" y="0"/>
                  </a:moveTo>
                  <a:lnTo>
                    <a:pt x="3669" y="367"/>
                  </a:lnTo>
                  <a:cubicBezTo>
                    <a:pt x="2335" y="467"/>
                    <a:pt x="1234" y="1468"/>
                    <a:pt x="1001" y="2802"/>
                  </a:cubicBezTo>
                  <a:cubicBezTo>
                    <a:pt x="534" y="5938"/>
                    <a:pt x="234" y="9074"/>
                    <a:pt x="167" y="12243"/>
                  </a:cubicBezTo>
                  <a:cubicBezTo>
                    <a:pt x="0" y="15812"/>
                    <a:pt x="400" y="21082"/>
                    <a:pt x="1001" y="25852"/>
                  </a:cubicBezTo>
                  <a:lnTo>
                    <a:pt x="15311" y="24118"/>
                  </a:lnTo>
                  <a:cubicBezTo>
                    <a:pt x="15445" y="11609"/>
                    <a:pt x="16412" y="7706"/>
                    <a:pt x="16512" y="4404"/>
                  </a:cubicBezTo>
                  <a:cubicBezTo>
                    <a:pt x="16579" y="3069"/>
                    <a:pt x="15711" y="1868"/>
                    <a:pt x="14444" y="1468"/>
                  </a:cubicBezTo>
                  <a:lnTo>
                    <a:pt x="11408" y="467"/>
                  </a:lnTo>
                  <a:lnTo>
                    <a:pt x="79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7"/>
            <p:cNvSpPr/>
            <p:nvPr/>
          </p:nvSpPr>
          <p:spPr>
            <a:xfrm flipH="1">
              <a:off x="6698916" y="2961429"/>
              <a:ext cx="160450" cy="221286"/>
            </a:xfrm>
            <a:custGeom>
              <a:avLst/>
              <a:gdLst/>
              <a:ahLst/>
              <a:cxnLst/>
              <a:rect l="l" t="t" r="r" b="b"/>
              <a:pathLst>
                <a:path w="5805" h="8006" extrusionOk="0">
                  <a:moveTo>
                    <a:pt x="2736" y="0"/>
                  </a:moveTo>
                  <a:lnTo>
                    <a:pt x="1" y="7172"/>
                  </a:lnTo>
                  <a:lnTo>
                    <a:pt x="3070" y="8006"/>
                  </a:lnTo>
                  <a:lnTo>
                    <a:pt x="5805" y="834"/>
                  </a:lnTo>
                  <a:lnTo>
                    <a:pt x="2736" y="0"/>
                  </a:lnTo>
                  <a:close/>
                </a:path>
              </a:pathLst>
            </a:custGeom>
            <a:solidFill>
              <a:srgbClr val="FF8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7"/>
            <p:cNvSpPr/>
            <p:nvPr/>
          </p:nvSpPr>
          <p:spPr>
            <a:xfrm flipH="1">
              <a:off x="6590098" y="3123457"/>
              <a:ext cx="299701" cy="149726"/>
            </a:xfrm>
            <a:custGeom>
              <a:avLst/>
              <a:gdLst/>
              <a:ahLst/>
              <a:cxnLst/>
              <a:rect l="l" t="t" r="r" b="b"/>
              <a:pathLst>
                <a:path w="10843" h="5417" extrusionOk="0">
                  <a:moveTo>
                    <a:pt x="1331" y="0"/>
                  </a:moveTo>
                  <a:cubicBezTo>
                    <a:pt x="1215" y="0"/>
                    <a:pt x="1096" y="65"/>
                    <a:pt x="1068" y="176"/>
                  </a:cubicBezTo>
                  <a:lnTo>
                    <a:pt x="101" y="3044"/>
                  </a:lnTo>
                  <a:cubicBezTo>
                    <a:pt x="1" y="3378"/>
                    <a:pt x="168" y="3745"/>
                    <a:pt x="501" y="3845"/>
                  </a:cubicBezTo>
                  <a:lnTo>
                    <a:pt x="535" y="3845"/>
                  </a:lnTo>
                  <a:cubicBezTo>
                    <a:pt x="1669" y="4312"/>
                    <a:pt x="2469" y="4145"/>
                    <a:pt x="4271" y="4512"/>
                  </a:cubicBezTo>
                  <a:cubicBezTo>
                    <a:pt x="5326" y="4704"/>
                    <a:pt x="7546" y="5417"/>
                    <a:pt x="9079" y="5417"/>
                  </a:cubicBezTo>
                  <a:cubicBezTo>
                    <a:pt x="9146" y="5417"/>
                    <a:pt x="9211" y="5416"/>
                    <a:pt x="9274" y="5413"/>
                  </a:cubicBezTo>
                  <a:cubicBezTo>
                    <a:pt x="10809" y="5346"/>
                    <a:pt x="10842" y="3778"/>
                    <a:pt x="10175" y="3678"/>
                  </a:cubicBezTo>
                  <a:cubicBezTo>
                    <a:pt x="7840" y="3311"/>
                    <a:pt x="6039" y="1910"/>
                    <a:pt x="5538" y="1210"/>
                  </a:cubicBezTo>
                  <a:cubicBezTo>
                    <a:pt x="5271" y="876"/>
                    <a:pt x="4938" y="676"/>
                    <a:pt x="4538" y="609"/>
                  </a:cubicBezTo>
                  <a:lnTo>
                    <a:pt x="1402" y="9"/>
                  </a:lnTo>
                  <a:cubicBezTo>
                    <a:pt x="1379" y="3"/>
                    <a:pt x="1355" y="0"/>
                    <a:pt x="13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7"/>
            <p:cNvSpPr/>
            <p:nvPr/>
          </p:nvSpPr>
          <p:spPr>
            <a:xfrm flipH="1">
              <a:off x="6698915" y="2961429"/>
              <a:ext cx="123551" cy="129106"/>
            </a:xfrm>
            <a:custGeom>
              <a:avLst/>
              <a:gdLst/>
              <a:ahLst/>
              <a:cxnLst/>
              <a:rect l="l" t="t" r="r" b="b"/>
              <a:pathLst>
                <a:path w="4470" h="4671" extrusionOk="0">
                  <a:moveTo>
                    <a:pt x="1401" y="0"/>
                  </a:moveTo>
                  <a:lnTo>
                    <a:pt x="0" y="3703"/>
                  </a:lnTo>
                  <a:lnTo>
                    <a:pt x="3002" y="4670"/>
                  </a:lnTo>
                  <a:lnTo>
                    <a:pt x="4470" y="867"/>
                  </a:lnTo>
                  <a:lnTo>
                    <a:pt x="1401"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7"/>
            <p:cNvSpPr/>
            <p:nvPr/>
          </p:nvSpPr>
          <p:spPr>
            <a:xfrm flipH="1">
              <a:off x="6484074" y="2292033"/>
              <a:ext cx="624222" cy="776352"/>
            </a:xfrm>
            <a:custGeom>
              <a:avLst/>
              <a:gdLst/>
              <a:ahLst/>
              <a:cxnLst/>
              <a:rect l="l" t="t" r="r" b="b"/>
              <a:pathLst>
                <a:path w="22584" h="28088" extrusionOk="0">
                  <a:moveTo>
                    <a:pt x="19047" y="1"/>
                  </a:moveTo>
                  <a:cubicBezTo>
                    <a:pt x="17313" y="534"/>
                    <a:pt x="14110" y="2002"/>
                    <a:pt x="10708" y="3470"/>
                  </a:cubicBezTo>
                  <a:cubicBezTo>
                    <a:pt x="6839" y="5104"/>
                    <a:pt x="2669" y="6772"/>
                    <a:pt x="0" y="7106"/>
                  </a:cubicBezTo>
                  <a:cubicBezTo>
                    <a:pt x="267" y="7139"/>
                    <a:pt x="567" y="7172"/>
                    <a:pt x="868" y="7172"/>
                  </a:cubicBezTo>
                  <a:lnTo>
                    <a:pt x="16379" y="7172"/>
                  </a:lnTo>
                  <a:cubicBezTo>
                    <a:pt x="13844" y="8974"/>
                    <a:pt x="10108" y="26620"/>
                    <a:pt x="10108" y="26620"/>
                  </a:cubicBezTo>
                  <a:lnTo>
                    <a:pt x="14277" y="28087"/>
                  </a:lnTo>
                  <a:cubicBezTo>
                    <a:pt x="14277" y="28087"/>
                    <a:pt x="16212" y="22750"/>
                    <a:pt x="18447" y="16679"/>
                  </a:cubicBezTo>
                  <a:cubicBezTo>
                    <a:pt x="19614" y="13577"/>
                    <a:pt x="20982" y="10408"/>
                    <a:pt x="21783" y="7306"/>
                  </a:cubicBezTo>
                  <a:cubicBezTo>
                    <a:pt x="22083" y="6205"/>
                    <a:pt x="22283" y="5071"/>
                    <a:pt x="22416" y="3937"/>
                  </a:cubicBezTo>
                  <a:cubicBezTo>
                    <a:pt x="22583" y="2169"/>
                    <a:pt x="21149" y="901"/>
                    <a:pt x="19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7"/>
            <p:cNvSpPr/>
            <p:nvPr/>
          </p:nvSpPr>
          <p:spPr>
            <a:xfrm flipH="1">
              <a:off x="6581811" y="2152808"/>
              <a:ext cx="697993" cy="335633"/>
            </a:xfrm>
            <a:custGeom>
              <a:avLst/>
              <a:gdLst/>
              <a:ahLst/>
              <a:cxnLst/>
              <a:rect l="l" t="t" r="r" b="b"/>
              <a:pathLst>
                <a:path w="25253" h="12143" extrusionOk="0">
                  <a:moveTo>
                    <a:pt x="4704" y="1"/>
                  </a:moveTo>
                  <a:cubicBezTo>
                    <a:pt x="1" y="6172"/>
                    <a:pt x="1702" y="11542"/>
                    <a:pt x="6205" y="12143"/>
                  </a:cubicBezTo>
                  <a:cubicBezTo>
                    <a:pt x="8874" y="11809"/>
                    <a:pt x="13044" y="10175"/>
                    <a:pt x="16913" y="8507"/>
                  </a:cubicBezTo>
                  <a:cubicBezTo>
                    <a:pt x="20315" y="7072"/>
                    <a:pt x="23518" y="5605"/>
                    <a:pt x="25252" y="5038"/>
                  </a:cubicBezTo>
                  <a:cubicBezTo>
                    <a:pt x="20236" y="2934"/>
                    <a:pt x="11390" y="2903"/>
                    <a:pt x="10866" y="2903"/>
                  </a:cubicBezTo>
                  <a:cubicBezTo>
                    <a:pt x="10850" y="2903"/>
                    <a:pt x="10842" y="2903"/>
                    <a:pt x="10842" y="2903"/>
                  </a:cubicBezTo>
                  <a:cubicBezTo>
                    <a:pt x="10842" y="2903"/>
                    <a:pt x="7773" y="1"/>
                    <a:pt x="470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7"/>
            <p:cNvSpPr/>
            <p:nvPr/>
          </p:nvSpPr>
          <p:spPr>
            <a:xfrm flipH="1">
              <a:off x="6177038" y="2753048"/>
              <a:ext cx="163242" cy="236046"/>
            </a:xfrm>
            <a:custGeom>
              <a:avLst/>
              <a:gdLst/>
              <a:ahLst/>
              <a:cxnLst/>
              <a:rect l="l" t="t" r="r" b="b"/>
              <a:pathLst>
                <a:path w="5906" h="8540" extrusionOk="0">
                  <a:moveTo>
                    <a:pt x="2336" y="0"/>
                  </a:moveTo>
                  <a:lnTo>
                    <a:pt x="1" y="3903"/>
                  </a:lnTo>
                  <a:lnTo>
                    <a:pt x="2469" y="8540"/>
                  </a:lnTo>
                  <a:lnTo>
                    <a:pt x="5905" y="8540"/>
                  </a:lnTo>
                  <a:lnTo>
                    <a:pt x="2336" y="0"/>
                  </a:lnTo>
                  <a:close/>
                </a:path>
              </a:pathLst>
            </a:custGeom>
            <a:solidFill>
              <a:srgbClr val="FF8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7"/>
            <p:cNvSpPr/>
            <p:nvPr/>
          </p:nvSpPr>
          <p:spPr>
            <a:xfrm flipH="1">
              <a:off x="6019379" y="2941473"/>
              <a:ext cx="319049" cy="170041"/>
            </a:xfrm>
            <a:custGeom>
              <a:avLst/>
              <a:gdLst/>
              <a:ahLst/>
              <a:cxnLst/>
              <a:rect l="l" t="t" r="r" b="b"/>
              <a:pathLst>
                <a:path w="11543" h="6152" extrusionOk="0">
                  <a:moveTo>
                    <a:pt x="1444" y="0"/>
                  </a:moveTo>
                  <a:cubicBezTo>
                    <a:pt x="1335" y="0"/>
                    <a:pt x="1227" y="84"/>
                    <a:pt x="1201" y="188"/>
                  </a:cubicBezTo>
                  <a:lnTo>
                    <a:pt x="101" y="3257"/>
                  </a:lnTo>
                  <a:cubicBezTo>
                    <a:pt x="1" y="3591"/>
                    <a:pt x="167" y="3924"/>
                    <a:pt x="501" y="4024"/>
                  </a:cubicBezTo>
                  <a:lnTo>
                    <a:pt x="534" y="4024"/>
                  </a:lnTo>
                  <a:cubicBezTo>
                    <a:pt x="1935" y="4325"/>
                    <a:pt x="2602" y="4391"/>
                    <a:pt x="4370" y="4792"/>
                  </a:cubicBezTo>
                  <a:cubicBezTo>
                    <a:pt x="5471" y="5058"/>
                    <a:pt x="8206" y="5759"/>
                    <a:pt x="9707" y="6093"/>
                  </a:cubicBezTo>
                  <a:cubicBezTo>
                    <a:pt x="9872" y="6133"/>
                    <a:pt x="10024" y="6151"/>
                    <a:pt x="10163" y="6151"/>
                  </a:cubicBezTo>
                  <a:cubicBezTo>
                    <a:pt x="11284" y="6151"/>
                    <a:pt x="11543" y="4959"/>
                    <a:pt x="11008" y="4692"/>
                  </a:cubicBezTo>
                  <a:cubicBezTo>
                    <a:pt x="8340" y="3457"/>
                    <a:pt x="6872" y="2290"/>
                    <a:pt x="6105" y="1256"/>
                  </a:cubicBezTo>
                  <a:cubicBezTo>
                    <a:pt x="5971" y="1089"/>
                    <a:pt x="5771" y="956"/>
                    <a:pt x="5538" y="922"/>
                  </a:cubicBezTo>
                  <a:lnTo>
                    <a:pt x="1535" y="22"/>
                  </a:lnTo>
                  <a:cubicBezTo>
                    <a:pt x="1506" y="7"/>
                    <a:pt x="1475" y="0"/>
                    <a:pt x="14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7"/>
            <p:cNvSpPr/>
            <p:nvPr/>
          </p:nvSpPr>
          <p:spPr>
            <a:xfrm flipH="1">
              <a:off x="6234225" y="2753048"/>
              <a:ext cx="106055" cy="147542"/>
            </a:xfrm>
            <a:custGeom>
              <a:avLst/>
              <a:gdLst/>
              <a:ahLst/>
              <a:cxnLst/>
              <a:rect l="l" t="t" r="r" b="b"/>
              <a:pathLst>
                <a:path w="3837" h="5338" extrusionOk="0">
                  <a:moveTo>
                    <a:pt x="2336" y="0"/>
                  </a:moveTo>
                  <a:lnTo>
                    <a:pt x="1" y="3903"/>
                  </a:lnTo>
                  <a:lnTo>
                    <a:pt x="768" y="5337"/>
                  </a:lnTo>
                  <a:lnTo>
                    <a:pt x="3837" y="3636"/>
                  </a:lnTo>
                  <a:lnTo>
                    <a:pt x="2336"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7"/>
            <p:cNvSpPr/>
            <p:nvPr/>
          </p:nvSpPr>
          <p:spPr>
            <a:xfrm flipH="1">
              <a:off x="6232387" y="2097306"/>
              <a:ext cx="1092582" cy="782986"/>
            </a:xfrm>
            <a:custGeom>
              <a:avLst/>
              <a:gdLst/>
              <a:ahLst/>
              <a:cxnLst/>
              <a:rect l="l" t="t" r="r" b="b"/>
              <a:pathLst>
                <a:path w="39529" h="28328" extrusionOk="0">
                  <a:moveTo>
                    <a:pt x="24402" y="0"/>
                  </a:moveTo>
                  <a:cubicBezTo>
                    <a:pt x="17742" y="0"/>
                    <a:pt x="10374" y="1775"/>
                    <a:pt x="10374" y="1775"/>
                  </a:cubicBezTo>
                  <a:cubicBezTo>
                    <a:pt x="10374" y="1775"/>
                    <a:pt x="5137" y="2075"/>
                    <a:pt x="2069" y="2075"/>
                  </a:cubicBezTo>
                  <a:cubicBezTo>
                    <a:pt x="0" y="9714"/>
                    <a:pt x="1768" y="14217"/>
                    <a:pt x="6905" y="14217"/>
                  </a:cubicBezTo>
                  <a:cubicBezTo>
                    <a:pt x="7239" y="14217"/>
                    <a:pt x="7539" y="14217"/>
                    <a:pt x="7839" y="14151"/>
                  </a:cubicBezTo>
                  <a:cubicBezTo>
                    <a:pt x="10508" y="13817"/>
                    <a:pt x="14678" y="12183"/>
                    <a:pt x="18547" y="10515"/>
                  </a:cubicBezTo>
                  <a:cubicBezTo>
                    <a:pt x="21949" y="9080"/>
                    <a:pt x="25152" y="7613"/>
                    <a:pt x="26886" y="7046"/>
                  </a:cubicBezTo>
                  <a:cubicBezTo>
                    <a:pt x="28988" y="7946"/>
                    <a:pt x="30422" y="9181"/>
                    <a:pt x="30255" y="10982"/>
                  </a:cubicBezTo>
                  <a:cubicBezTo>
                    <a:pt x="30122" y="12116"/>
                    <a:pt x="29922" y="13250"/>
                    <a:pt x="29622" y="14351"/>
                  </a:cubicBezTo>
                  <a:cubicBezTo>
                    <a:pt x="32624" y="21756"/>
                    <a:pt x="35759" y="28328"/>
                    <a:pt x="35759" y="28328"/>
                  </a:cubicBezTo>
                  <a:lnTo>
                    <a:pt x="39529" y="26059"/>
                  </a:lnTo>
                  <a:cubicBezTo>
                    <a:pt x="39529" y="26059"/>
                    <a:pt x="36693" y="16019"/>
                    <a:pt x="34825" y="6712"/>
                  </a:cubicBezTo>
                  <a:cubicBezTo>
                    <a:pt x="34125" y="3243"/>
                    <a:pt x="31256" y="574"/>
                    <a:pt x="27720" y="174"/>
                  </a:cubicBezTo>
                  <a:cubicBezTo>
                    <a:pt x="26662" y="52"/>
                    <a:pt x="25542" y="0"/>
                    <a:pt x="244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7"/>
            <p:cNvSpPr/>
            <p:nvPr/>
          </p:nvSpPr>
          <p:spPr>
            <a:xfrm flipH="1">
              <a:off x="6866724" y="2097499"/>
              <a:ext cx="413080" cy="63627"/>
            </a:xfrm>
            <a:custGeom>
              <a:avLst/>
              <a:gdLst/>
              <a:ahLst/>
              <a:cxnLst/>
              <a:rect l="l" t="t" r="r" b="b"/>
              <a:pathLst>
                <a:path w="14945" h="2302" extrusionOk="0">
                  <a:moveTo>
                    <a:pt x="14711" y="0"/>
                  </a:moveTo>
                  <a:lnTo>
                    <a:pt x="635" y="868"/>
                  </a:lnTo>
                  <a:cubicBezTo>
                    <a:pt x="568" y="868"/>
                    <a:pt x="468" y="901"/>
                    <a:pt x="435" y="968"/>
                  </a:cubicBezTo>
                  <a:lnTo>
                    <a:pt x="34" y="2135"/>
                  </a:lnTo>
                  <a:cubicBezTo>
                    <a:pt x="1" y="2202"/>
                    <a:pt x="101" y="2302"/>
                    <a:pt x="268" y="2302"/>
                  </a:cubicBezTo>
                  <a:lnTo>
                    <a:pt x="14578" y="1468"/>
                  </a:lnTo>
                  <a:cubicBezTo>
                    <a:pt x="14678" y="1468"/>
                    <a:pt x="14778" y="1401"/>
                    <a:pt x="14778" y="1335"/>
                  </a:cubicBezTo>
                  <a:lnTo>
                    <a:pt x="14945" y="167"/>
                  </a:lnTo>
                  <a:cubicBezTo>
                    <a:pt x="14945" y="67"/>
                    <a:pt x="14845" y="0"/>
                    <a:pt x="147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7"/>
            <p:cNvSpPr/>
            <p:nvPr/>
          </p:nvSpPr>
          <p:spPr>
            <a:xfrm flipH="1">
              <a:off x="7149233" y="1476225"/>
              <a:ext cx="176647" cy="321674"/>
            </a:xfrm>
            <a:custGeom>
              <a:avLst/>
              <a:gdLst/>
              <a:ahLst/>
              <a:cxnLst/>
              <a:rect l="l" t="t" r="r" b="b"/>
              <a:pathLst>
                <a:path w="6391" h="11638" extrusionOk="0">
                  <a:moveTo>
                    <a:pt x="3840" y="1"/>
                  </a:moveTo>
                  <a:cubicBezTo>
                    <a:pt x="3743" y="1"/>
                    <a:pt x="3641" y="10"/>
                    <a:pt x="3536" y="28"/>
                  </a:cubicBezTo>
                  <a:cubicBezTo>
                    <a:pt x="0" y="2096"/>
                    <a:pt x="600" y="10068"/>
                    <a:pt x="2402" y="11203"/>
                  </a:cubicBezTo>
                  <a:cubicBezTo>
                    <a:pt x="2679" y="11393"/>
                    <a:pt x="3252" y="11637"/>
                    <a:pt x="3791" y="11637"/>
                  </a:cubicBezTo>
                  <a:cubicBezTo>
                    <a:pt x="4290" y="11637"/>
                    <a:pt x="4760" y="11427"/>
                    <a:pt x="4937" y="10769"/>
                  </a:cubicBezTo>
                  <a:cubicBezTo>
                    <a:pt x="6190" y="6174"/>
                    <a:pt x="6391" y="1"/>
                    <a:pt x="38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7"/>
            <p:cNvSpPr/>
            <p:nvPr/>
          </p:nvSpPr>
          <p:spPr>
            <a:xfrm flipH="1">
              <a:off x="6925709" y="1698979"/>
              <a:ext cx="458271" cy="337678"/>
            </a:xfrm>
            <a:custGeom>
              <a:avLst/>
              <a:gdLst/>
              <a:ahLst/>
              <a:cxnLst/>
              <a:rect l="l" t="t" r="r" b="b"/>
              <a:pathLst>
                <a:path w="16580" h="12217" extrusionOk="0">
                  <a:moveTo>
                    <a:pt x="1093" y="0"/>
                  </a:moveTo>
                  <a:cubicBezTo>
                    <a:pt x="846" y="0"/>
                    <a:pt x="632" y="43"/>
                    <a:pt x="468" y="141"/>
                  </a:cubicBezTo>
                  <a:cubicBezTo>
                    <a:pt x="234" y="3511"/>
                    <a:pt x="1" y="8214"/>
                    <a:pt x="1335" y="9281"/>
                  </a:cubicBezTo>
                  <a:cubicBezTo>
                    <a:pt x="2803" y="10449"/>
                    <a:pt x="5805" y="10916"/>
                    <a:pt x="7673" y="11149"/>
                  </a:cubicBezTo>
                  <a:cubicBezTo>
                    <a:pt x="10208" y="11483"/>
                    <a:pt x="12776" y="11850"/>
                    <a:pt x="15311" y="12217"/>
                  </a:cubicBezTo>
                  <a:cubicBezTo>
                    <a:pt x="15745" y="11550"/>
                    <a:pt x="16145" y="10983"/>
                    <a:pt x="16579" y="10282"/>
                  </a:cubicBezTo>
                  <a:lnTo>
                    <a:pt x="16579" y="10282"/>
                  </a:lnTo>
                  <a:cubicBezTo>
                    <a:pt x="16565" y="10304"/>
                    <a:pt x="16522" y="10314"/>
                    <a:pt x="16452" y="10314"/>
                  </a:cubicBezTo>
                  <a:cubicBezTo>
                    <a:pt x="15330" y="10314"/>
                    <a:pt x="7418" y="7690"/>
                    <a:pt x="6005" y="6780"/>
                  </a:cubicBezTo>
                  <a:cubicBezTo>
                    <a:pt x="4504" y="5846"/>
                    <a:pt x="5404" y="4378"/>
                    <a:pt x="5304" y="1576"/>
                  </a:cubicBezTo>
                  <a:cubicBezTo>
                    <a:pt x="5304" y="1576"/>
                    <a:pt x="2596" y="0"/>
                    <a:pt x="1093" y="0"/>
                  </a:cubicBezTo>
                  <a:close/>
                </a:path>
              </a:pathLst>
            </a:custGeom>
            <a:solidFill>
              <a:srgbClr val="FF8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7"/>
            <p:cNvSpPr/>
            <p:nvPr/>
          </p:nvSpPr>
          <p:spPr>
            <a:xfrm flipH="1">
              <a:off x="7150395" y="1440071"/>
              <a:ext cx="244642" cy="333808"/>
            </a:xfrm>
            <a:custGeom>
              <a:avLst/>
              <a:gdLst/>
              <a:ahLst/>
              <a:cxnLst/>
              <a:rect l="l" t="t" r="r" b="b"/>
              <a:pathLst>
                <a:path w="8851" h="12077" extrusionOk="0">
                  <a:moveTo>
                    <a:pt x="6021" y="0"/>
                  </a:moveTo>
                  <a:cubicBezTo>
                    <a:pt x="5693" y="0"/>
                    <a:pt x="5331" y="55"/>
                    <a:pt x="4937" y="168"/>
                  </a:cubicBezTo>
                  <a:cubicBezTo>
                    <a:pt x="1935" y="1069"/>
                    <a:pt x="667" y="6173"/>
                    <a:pt x="0" y="10142"/>
                  </a:cubicBezTo>
                  <a:lnTo>
                    <a:pt x="6171" y="12077"/>
                  </a:lnTo>
                  <a:cubicBezTo>
                    <a:pt x="7005" y="10042"/>
                    <a:pt x="7639" y="7907"/>
                    <a:pt x="8073" y="5706"/>
                  </a:cubicBezTo>
                  <a:cubicBezTo>
                    <a:pt x="8851" y="2218"/>
                    <a:pt x="8110" y="0"/>
                    <a:pt x="60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7"/>
            <p:cNvSpPr/>
            <p:nvPr/>
          </p:nvSpPr>
          <p:spPr>
            <a:xfrm flipH="1">
              <a:off x="6900830" y="1401844"/>
              <a:ext cx="241574" cy="163684"/>
            </a:xfrm>
            <a:custGeom>
              <a:avLst/>
              <a:gdLst/>
              <a:ahLst/>
              <a:cxnLst/>
              <a:rect l="l" t="t" r="r" b="b"/>
              <a:pathLst>
                <a:path w="8740" h="5922" extrusionOk="0">
                  <a:moveTo>
                    <a:pt x="2427" y="0"/>
                  </a:moveTo>
                  <a:cubicBezTo>
                    <a:pt x="1379" y="0"/>
                    <a:pt x="245" y="391"/>
                    <a:pt x="67" y="1551"/>
                  </a:cubicBezTo>
                  <a:cubicBezTo>
                    <a:pt x="0" y="2185"/>
                    <a:pt x="134" y="2786"/>
                    <a:pt x="500" y="3319"/>
                  </a:cubicBezTo>
                  <a:cubicBezTo>
                    <a:pt x="867" y="3820"/>
                    <a:pt x="1301" y="4287"/>
                    <a:pt x="1768" y="4687"/>
                  </a:cubicBezTo>
                  <a:cubicBezTo>
                    <a:pt x="2291" y="5179"/>
                    <a:pt x="2927" y="5699"/>
                    <a:pt x="3650" y="5699"/>
                  </a:cubicBezTo>
                  <a:cubicBezTo>
                    <a:pt x="3712" y="5699"/>
                    <a:pt x="3774" y="5696"/>
                    <a:pt x="3836" y="5688"/>
                  </a:cubicBezTo>
                  <a:cubicBezTo>
                    <a:pt x="4537" y="5588"/>
                    <a:pt x="4970" y="5221"/>
                    <a:pt x="5237" y="4353"/>
                  </a:cubicBezTo>
                  <a:cubicBezTo>
                    <a:pt x="5871" y="5354"/>
                    <a:pt x="5904" y="5854"/>
                    <a:pt x="6571" y="5921"/>
                  </a:cubicBezTo>
                  <a:cubicBezTo>
                    <a:pt x="7005" y="5888"/>
                    <a:pt x="7439" y="5654"/>
                    <a:pt x="7706" y="5321"/>
                  </a:cubicBezTo>
                  <a:cubicBezTo>
                    <a:pt x="8206" y="4887"/>
                    <a:pt x="8540" y="4287"/>
                    <a:pt x="8606" y="3653"/>
                  </a:cubicBezTo>
                  <a:cubicBezTo>
                    <a:pt x="8740" y="2385"/>
                    <a:pt x="7739" y="1218"/>
                    <a:pt x="6538" y="784"/>
                  </a:cubicBezTo>
                  <a:cubicBezTo>
                    <a:pt x="5337" y="351"/>
                    <a:pt x="4070" y="117"/>
                    <a:pt x="2802" y="17"/>
                  </a:cubicBezTo>
                  <a:cubicBezTo>
                    <a:pt x="2679" y="6"/>
                    <a:pt x="2554" y="0"/>
                    <a:pt x="2427"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7"/>
            <p:cNvSpPr/>
            <p:nvPr/>
          </p:nvSpPr>
          <p:spPr>
            <a:xfrm flipH="1">
              <a:off x="6900830" y="1401844"/>
              <a:ext cx="241574" cy="163684"/>
            </a:xfrm>
            <a:custGeom>
              <a:avLst/>
              <a:gdLst/>
              <a:ahLst/>
              <a:cxnLst/>
              <a:rect l="l" t="t" r="r" b="b"/>
              <a:pathLst>
                <a:path w="8740" h="5922" extrusionOk="0">
                  <a:moveTo>
                    <a:pt x="2427" y="0"/>
                  </a:moveTo>
                  <a:cubicBezTo>
                    <a:pt x="1379" y="0"/>
                    <a:pt x="245" y="391"/>
                    <a:pt x="67" y="1551"/>
                  </a:cubicBezTo>
                  <a:cubicBezTo>
                    <a:pt x="0" y="2185"/>
                    <a:pt x="134" y="2786"/>
                    <a:pt x="500" y="3319"/>
                  </a:cubicBezTo>
                  <a:cubicBezTo>
                    <a:pt x="867" y="3820"/>
                    <a:pt x="1301" y="4287"/>
                    <a:pt x="1768" y="4687"/>
                  </a:cubicBezTo>
                  <a:cubicBezTo>
                    <a:pt x="2291" y="5179"/>
                    <a:pt x="2927" y="5699"/>
                    <a:pt x="3650" y="5699"/>
                  </a:cubicBezTo>
                  <a:cubicBezTo>
                    <a:pt x="3712" y="5699"/>
                    <a:pt x="3774" y="5696"/>
                    <a:pt x="3836" y="5688"/>
                  </a:cubicBezTo>
                  <a:cubicBezTo>
                    <a:pt x="4537" y="5588"/>
                    <a:pt x="4970" y="5221"/>
                    <a:pt x="5237" y="4353"/>
                  </a:cubicBezTo>
                  <a:cubicBezTo>
                    <a:pt x="5871" y="5354"/>
                    <a:pt x="5904" y="5854"/>
                    <a:pt x="6571" y="5921"/>
                  </a:cubicBezTo>
                  <a:cubicBezTo>
                    <a:pt x="7005" y="5888"/>
                    <a:pt x="7439" y="5654"/>
                    <a:pt x="7706" y="5321"/>
                  </a:cubicBezTo>
                  <a:cubicBezTo>
                    <a:pt x="8206" y="4887"/>
                    <a:pt x="8540" y="4287"/>
                    <a:pt x="8606" y="3653"/>
                  </a:cubicBezTo>
                  <a:cubicBezTo>
                    <a:pt x="8740" y="2385"/>
                    <a:pt x="7739" y="1218"/>
                    <a:pt x="6538" y="784"/>
                  </a:cubicBezTo>
                  <a:cubicBezTo>
                    <a:pt x="5337" y="351"/>
                    <a:pt x="4070" y="117"/>
                    <a:pt x="2802" y="17"/>
                  </a:cubicBezTo>
                  <a:cubicBezTo>
                    <a:pt x="2679" y="6"/>
                    <a:pt x="2554" y="0"/>
                    <a:pt x="24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7"/>
            <p:cNvSpPr/>
            <p:nvPr/>
          </p:nvSpPr>
          <p:spPr>
            <a:xfrm flipH="1">
              <a:off x="6939056" y="1276909"/>
              <a:ext cx="160036" cy="240053"/>
            </a:xfrm>
            <a:custGeom>
              <a:avLst/>
              <a:gdLst/>
              <a:ahLst/>
              <a:cxnLst/>
              <a:rect l="l" t="t" r="r" b="b"/>
              <a:pathLst>
                <a:path w="5790" h="8685" extrusionOk="0">
                  <a:moveTo>
                    <a:pt x="1502" y="0"/>
                  </a:moveTo>
                  <a:cubicBezTo>
                    <a:pt x="1602" y="1868"/>
                    <a:pt x="1535" y="4203"/>
                    <a:pt x="401" y="5838"/>
                  </a:cubicBezTo>
                  <a:cubicBezTo>
                    <a:pt x="1" y="6405"/>
                    <a:pt x="101" y="6672"/>
                    <a:pt x="468" y="7206"/>
                  </a:cubicBezTo>
                  <a:cubicBezTo>
                    <a:pt x="1302" y="8106"/>
                    <a:pt x="2469" y="8640"/>
                    <a:pt x="3670" y="8673"/>
                  </a:cubicBezTo>
                  <a:cubicBezTo>
                    <a:pt x="3770" y="8681"/>
                    <a:pt x="3864" y="8685"/>
                    <a:pt x="3954" y="8685"/>
                  </a:cubicBezTo>
                  <a:cubicBezTo>
                    <a:pt x="5789" y="8685"/>
                    <a:pt x="5624" y="7133"/>
                    <a:pt x="5338" y="7005"/>
                  </a:cubicBezTo>
                  <a:cubicBezTo>
                    <a:pt x="4704" y="6605"/>
                    <a:pt x="4437" y="5805"/>
                    <a:pt x="4738" y="5137"/>
                  </a:cubicBezTo>
                  <a:cubicBezTo>
                    <a:pt x="4838" y="4804"/>
                    <a:pt x="4971" y="4504"/>
                    <a:pt x="5138" y="4270"/>
                  </a:cubicBezTo>
                  <a:lnTo>
                    <a:pt x="3036" y="1802"/>
                  </a:lnTo>
                  <a:lnTo>
                    <a:pt x="1502" y="0"/>
                  </a:lnTo>
                  <a:close/>
                </a:path>
              </a:pathLst>
            </a:custGeom>
            <a:solidFill>
              <a:srgbClr val="FF8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7"/>
            <p:cNvSpPr/>
            <p:nvPr/>
          </p:nvSpPr>
          <p:spPr>
            <a:xfrm flipH="1">
              <a:off x="6955224" y="1329454"/>
              <a:ext cx="59951" cy="94087"/>
            </a:xfrm>
            <a:custGeom>
              <a:avLst/>
              <a:gdLst/>
              <a:ahLst/>
              <a:cxnLst/>
              <a:rect l="l" t="t" r="r" b="b"/>
              <a:pathLst>
                <a:path w="2169" h="3404" extrusionOk="0">
                  <a:moveTo>
                    <a:pt x="267" y="1"/>
                  </a:moveTo>
                  <a:cubicBezTo>
                    <a:pt x="267" y="34"/>
                    <a:pt x="234" y="101"/>
                    <a:pt x="234" y="168"/>
                  </a:cubicBezTo>
                  <a:cubicBezTo>
                    <a:pt x="167" y="401"/>
                    <a:pt x="100" y="668"/>
                    <a:pt x="100" y="901"/>
                  </a:cubicBezTo>
                  <a:cubicBezTo>
                    <a:pt x="0" y="1802"/>
                    <a:pt x="834" y="2903"/>
                    <a:pt x="1635" y="3403"/>
                  </a:cubicBezTo>
                  <a:lnTo>
                    <a:pt x="1702" y="3203"/>
                  </a:lnTo>
                  <a:cubicBezTo>
                    <a:pt x="1802" y="2903"/>
                    <a:pt x="1935" y="2636"/>
                    <a:pt x="2102" y="2369"/>
                  </a:cubicBezTo>
                  <a:cubicBezTo>
                    <a:pt x="2135" y="2369"/>
                    <a:pt x="2135" y="2369"/>
                    <a:pt x="2169" y="2336"/>
                  </a:cubicBezTo>
                  <a:lnTo>
                    <a:pt x="1602" y="1769"/>
                  </a:lnTo>
                  <a:lnTo>
                    <a:pt x="267"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7"/>
            <p:cNvSpPr/>
            <p:nvPr/>
          </p:nvSpPr>
          <p:spPr>
            <a:xfrm flipH="1">
              <a:off x="6815090" y="1081464"/>
              <a:ext cx="252630" cy="317169"/>
            </a:xfrm>
            <a:custGeom>
              <a:avLst/>
              <a:gdLst/>
              <a:ahLst/>
              <a:cxnLst/>
              <a:rect l="l" t="t" r="r" b="b"/>
              <a:pathLst>
                <a:path w="9140" h="11475" extrusionOk="0">
                  <a:moveTo>
                    <a:pt x="4532" y="1"/>
                  </a:moveTo>
                  <a:cubicBezTo>
                    <a:pt x="3112" y="1"/>
                    <a:pt x="1730" y="747"/>
                    <a:pt x="1001" y="2068"/>
                  </a:cubicBezTo>
                  <a:cubicBezTo>
                    <a:pt x="701" y="2602"/>
                    <a:pt x="534" y="3169"/>
                    <a:pt x="500" y="3769"/>
                  </a:cubicBezTo>
                  <a:cubicBezTo>
                    <a:pt x="267" y="6671"/>
                    <a:pt x="0" y="8372"/>
                    <a:pt x="1234" y="10007"/>
                  </a:cubicBezTo>
                  <a:cubicBezTo>
                    <a:pt x="1990" y="11019"/>
                    <a:pt x="3057" y="11474"/>
                    <a:pt x="4130" y="11474"/>
                  </a:cubicBezTo>
                  <a:cubicBezTo>
                    <a:pt x="5710" y="11474"/>
                    <a:pt x="7303" y="10488"/>
                    <a:pt x="7939" y="8839"/>
                  </a:cubicBezTo>
                  <a:cubicBezTo>
                    <a:pt x="8940" y="6338"/>
                    <a:pt x="9140" y="2001"/>
                    <a:pt x="6471" y="500"/>
                  </a:cubicBezTo>
                  <a:cubicBezTo>
                    <a:pt x="5858" y="162"/>
                    <a:pt x="5191" y="1"/>
                    <a:pt x="4532" y="1"/>
                  </a:cubicBezTo>
                  <a:close/>
                </a:path>
              </a:pathLst>
            </a:custGeom>
            <a:solidFill>
              <a:srgbClr val="FF8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7"/>
            <p:cNvSpPr/>
            <p:nvPr/>
          </p:nvSpPr>
          <p:spPr>
            <a:xfrm flipH="1">
              <a:off x="6933086" y="1096169"/>
              <a:ext cx="186266" cy="175238"/>
            </a:xfrm>
            <a:custGeom>
              <a:avLst/>
              <a:gdLst/>
              <a:ahLst/>
              <a:cxnLst/>
              <a:rect l="l" t="t" r="r" b="b"/>
              <a:pathLst>
                <a:path w="6739" h="6340" extrusionOk="0">
                  <a:moveTo>
                    <a:pt x="2348" y="0"/>
                  </a:moveTo>
                  <a:cubicBezTo>
                    <a:pt x="1956" y="0"/>
                    <a:pt x="730" y="876"/>
                    <a:pt x="534" y="1269"/>
                  </a:cubicBezTo>
                  <a:cubicBezTo>
                    <a:pt x="0" y="2403"/>
                    <a:pt x="167" y="3771"/>
                    <a:pt x="934" y="4738"/>
                  </a:cubicBezTo>
                  <a:cubicBezTo>
                    <a:pt x="1234" y="5138"/>
                    <a:pt x="1568" y="5505"/>
                    <a:pt x="1935" y="5806"/>
                  </a:cubicBezTo>
                  <a:lnTo>
                    <a:pt x="3202" y="6339"/>
                  </a:lnTo>
                  <a:cubicBezTo>
                    <a:pt x="3603" y="6172"/>
                    <a:pt x="3703" y="5672"/>
                    <a:pt x="3669" y="5205"/>
                  </a:cubicBezTo>
                  <a:cubicBezTo>
                    <a:pt x="3536" y="3437"/>
                    <a:pt x="6738" y="1302"/>
                    <a:pt x="6738" y="1302"/>
                  </a:cubicBezTo>
                  <a:cubicBezTo>
                    <a:pt x="6738" y="1302"/>
                    <a:pt x="3369" y="168"/>
                    <a:pt x="2368" y="1"/>
                  </a:cubicBezTo>
                  <a:cubicBezTo>
                    <a:pt x="2362" y="1"/>
                    <a:pt x="2355" y="0"/>
                    <a:pt x="23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7"/>
            <p:cNvSpPr/>
            <p:nvPr/>
          </p:nvSpPr>
          <p:spPr>
            <a:xfrm flipH="1">
              <a:off x="7029908" y="1207034"/>
              <a:ext cx="67055" cy="88033"/>
            </a:xfrm>
            <a:custGeom>
              <a:avLst/>
              <a:gdLst/>
              <a:ahLst/>
              <a:cxnLst/>
              <a:rect l="l" t="t" r="r" b="b"/>
              <a:pathLst>
                <a:path w="2426" h="3185" extrusionOk="0">
                  <a:moveTo>
                    <a:pt x="990" y="0"/>
                  </a:moveTo>
                  <a:cubicBezTo>
                    <a:pt x="400" y="0"/>
                    <a:pt x="1" y="587"/>
                    <a:pt x="57" y="1294"/>
                  </a:cubicBezTo>
                  <a:cubicBezTo>
                    <a:pt x="124" y="1928"/>
                    <a:pt x="424" y="2528"/>
                    <a:pt x="891" y="2962"/>
                  </a:cubicBezTo>
                  <a:cubicBezTo>
                    <a:pt x="1064" y="3117"/>
                    <a:pt x="1244" y="3184"/>
                    <a:pt x="1417" y="3184"/>
                  </a:cubicBezTo>
                  <a:cubicBezTo>
                    <a:pt x="1878" y="3184"/>
                    <a:pt x="2286" y="2701"/>
                    <a:pt x="2359" y="2095"/>
                  </a:cubicBezTo>
                  <a:cubicBezTo>
                    <a:pt x="2426" y="1361"/>
                    <a:pt x="2059" y="293"/>
                    <a:pt x="1325" y="60"/>
                  </a:cubicBezTo>
                  <a:cubicBezTo>
                    <a:pt x="1208" y="19"/>
                    <a:pt x="1096" y="0"/>
                    <a:pt x="990" y="0"/>
                  </a:cubicBezTo>
                  <a:close/>
                </a:path>
              </a:pathLst>
            </a:custGeom>
            <a:solidFill>
              <a:srgbClr val="FF8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7"/>
            <p:cNvSpPr/>
            <p:nvPr/>
          </p:nvSpPr>
          <p:spPr>
            <a:xfrm flipH="1">
              <a:off x="6916499" y="1223950"/>
              <a:ext cx="18464" cy="23605"/>
            </a:xfrm>
            <a:custGeom>
              <a:avLst/>
              <a:gdLst/>
              <a:ahLst/>
              <a:cxnLst/>
              <a:rect l="l" t="t" r="r" b="b"/>
              <a:pathLst>
                <a:path w="668" h="854" extrusionOk="0">
                  <a:moveTo>
                    <a:pt x="327" y="0"/>
                  </a:moveTo>
                  <a:cubicBezTo>
                    <a:pt x="187" y="0"/>
                    <a:pt x="62" y="155"/>
                    <a:pt x="34" y="382"/>
                  </a:cubicBezTo>
                  <a:cubicBezTo>
                    <a:pt x="0" y="615"/>
                    <a:pt x="101" y="816"/>
                    <a:pt x="234" y="849"/>
                  </a:cubicBezTo>
                  <a:cubicBezTo>
                    <a:pt x="248" y="852"/>
                    <a:pt x="262" y="853"/>
                    <a:pt x="276" y="853"/>
                  </a:cubicBezTo>
                  <a:cubicBezTo>
                    <a:pt x="423" y="853"/>
                    <a:pt x="540" y="696"/>
                    <a:pt x="601" y="482"/>
                  </a:cubicBezTo>
                  <a:cubicBezTo>
                    <a:pt x="668" y="249"/>
                    <a:pt x="568" y="48"/>
                    <a:pt x="401" y="15"/>
                  </a:cubicBezTo>
                  <a:cubicBezTo>
                    <a:pt x="376" y="5"/>
                    <a:pt x="351" y="0"/>
                    <a:pt x="3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7"/>
            <p:cNvSpPr/>
            <p:nvPr/>
          </p:nvSpPr>
          <p:spPr>
            <a:xfrm flipH="1">
              <a:off x="6842727" y="1239899"/>
              <a:ext cx="18464" cy="24240"/>
            </a:xfrm>
            <a:custGeom>
              <a:avLst/>
              <a:gdLst/>
              <a:ahLst/>
              <a:cxnLst/>
              <a:rect l="l" t="t" r="r" b="b"/>
              <a:pathLst>
                <a:path w="668" h="877" extrusionOk="0">
                  <a:moveTo>
                    <a:pt x="365" y="1"/>
                  </a:moveTo>
                  <a:cubicBezTo>
                    <a:pt x="239" y="1"/>
                    <a:pt x="94" y="159"/>
                    <a:pt x="33" y="372"/>
                  </a:cubicBezTo>
                  <a:cubicBezTo>
                    <a:pt x="0" y="606"/>
                    <a:pt x="100" y="839"/>
                    <a:pt x="234" y="872"/>
                  </a:cubicBezTo>
                  <a:cubicBezTo>
                    <a:pt x="248" y="875"/>
                    <a:pt x="262" y="877"/>
                    <a:pt x="276" y="877"/>
                  </a:cubicBezTo>
                  <a:cubicBezTo>
                    <a:pt x="428" y="877"/>
                    <a:pt x="570" y="719"/>
                    <a:pt x="600" y="505"/>
                  </a:cubicBezTo>
                  <a:cubicBezTo>
                    <a:pt x="667" y="272"/>
                    <a:pt x="567" y="38"/>
                    <a:pt x="400" y="5"/>
                  </a:cubicBezTo>
                  <a:cubicBezTo>
                    <a:pt x="389" y="2"/>
                    <a:pt x="377"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7"/>
            <p:cNvSpPr/>
            <p:nvPr/>
          </p:nvSpPr>
          <p:spPr>
            <a:xfrm flipH="1">
              <a:off x="6870395" y="1250181"/>
              <a:ext cx="27695" cy="56634"/>
            </a:xfrm>
            <a:custGeom>
              <a:avLst/>
              <a:gdLst/>
              <a:ahLst/>
              <a:cxnLst/>
              <a:rect l="l" t="t" r="r" b="b"/>
              <a:pathLst>
                <a:path w="1002" h="2049" extrusionOk="0">
                  <a:moveTo>
                    <a:pt x="501" y="0"/>
                  </a:moveTo>
                  <a:lnTo>
                    <a:pt x="1" y="1868"/>
                  </a:lnTo>
                  <a:cubicBezTo>
                    <a:pt x="181" y="1988"/>
                    <a:pt x="385" y="2048"/>
                    <a:pt x="592" y="2048"/>
                  </a:cubicBezTo>
                  <a:cubicBezTo>
                    <a:pt x="729" y="2048"/>
                    <a:pt x="868" y="2021"/>
                    <a:pt x="1001" y="1968"/>
                  </a:cubicBezTo>
                  <a:cubicBezTo>
                    <a:pt x="735" y="1334"/>
                    <a:pt x="568" y="667"/>
                    <a:pt x="501" y="0"/>
                  </a:cubicBezTo>
                  <a:close/>
                </a:path>
              </a:pathLst>
            </a:custGeom>
            <a:solidFill>
              <a:srgbClr val="FF56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7"/>
            <p:cNvSpPr/>
            <p:nvPr/>
          </p:nvSpPr>
          <p:spPr>
            <a:xfrm flipH="1">
              <a:off x="6906355" y="1306042"/>
              <a:ext cx="44279" cy="35434"/>
            </a:xfrm>
            <a:custGeom>
              <a:avLst/>
              <a:gdLst/>
              <a:ahLst/>
              <a:cxnLst/>
              <a:rect l="l" t="t" r="r" b="b"/>
              <a:pathLst>
                <a:path w="1602" h="1282" extrusionOk="0">
                  <a:moveTo>
                    <a:pt x="96" y="0"/>
                  </a:moveTo>
                  <a:cubicBezTo>
                    <a:pt x="87" y="0"/>
                    <a:pt x="77" y="4"/>
                    <a:pt x="67" y="14"/>
                  </a:cubicBezTo>
                  <a:cubicBezTo>
                    <a:pt x="34" y="14"/>
                    <a:pt x="0" y="47"/>
                    <a:pt x="34" y="81"/>
                  </a:cubicBezTo>
                  <a:cubicBezTo>
                    <a:pt x="267" y="614"/>
                    <a:pt x="701" y="1015"/>
                    <a:pt x="1235" y="1215"/>
                  </a:cubicBezTo>
                  <a:cubicBezTo>
                    <a:pt x="1335" y="1248"/>
                    <a:pt x="1435" y="1281"/>
                    <a:pt x="1501" y="1281"/>
                  </a:cubicBezTo>
                  <a:cubicBezTo>
                    <a:pt x="1568" y="1281"/>
                    <a:pt x="1602" y="1248"/>
                    <a:pt x="1602" y="1215"/>
                  </a:cubicBezTo>
                  <a:cubicBezTo>
                    <a:pt x="1602" y="1181"/>
                    <a:pt x="1568" y="1148"/>
                    <a:pt x="1535" y="1148"/>
                  </a:cubicBezTo>
                  <a:cubicBezTo>
                    <a:pt x="934" y="1015"/>
                    <a:pt x="434" y="614"/>
                    <a:pt x="167" y="47"/>
                  </a:cubicBezTo>
                  <a:cubicBezTo>
                    <a:pt x="144" y="24"/>
                    <a:pt x="120" y="0"/>
                    <a:pt x="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7"/>
            <p:cNvSpPr/>
            <p:nvPr/>
          </p:nvSpPr>
          <p:spPr>
            <a:xfrm flipH="1">
              <a:off x="6907267" y="1191418"/>
              <a:ext cx="39691" cy="16363"/>
            </a:xfrm>
            <a:custGeom>
              <a:avLst/>
              <a:gdLst/>
              <a:ahLst/>
              <a:cxnLst/>
              <a:rect l="l" t="t" r="r" b="b"/>
              <a:pathLst>
                <a:path w="1436" h="592" extrusionOk="0">
                  <a:moveTo>
                    <a:pt x="926" y="1"/>
                  </a:moveTo>
                  <a:cubicBezTo>
                    <a:pt x="612" y="1"/>
                    <a:pt x="306" y="120"/>
                    <a:pt x="68" y="358"/>
                  </a:cubicBezTo>
                  <a:cubicBezTo>
                    <a:pt x="1" y="391"/>
                    <a:pt x="1" y="492"/>
                    <a:pt x="68" y="558"/>
                  </a:cubicBezTo>
                  <a:cubicBezTo>
                    <a:pt x="68" y="558"/>
                    <a:pt x="101" y="592"/>
                    <a:pt x="101" y="592"/>
                  </a:cubicBezTo>
                  <a:cubicBezTo>
                    <a:pt x="168" y="592"/>
                    <a:pt x="201" y="592"/>
                    <a:pt x="234" y="558"/>
                  </a:cubicBezTo>
                  <a:cubicBezTo>
                    <a:pt x="447" y="372"/>
                    <a:pt x="722" y="271"/>
                    <a:pt x="1011" y="271"/>
                  </a:cubicBezTo>
                  <a:cubicBezTo>
                    <a:pt x="1085" y="271"/>
                    <a:pt x="1160" y="278"/>
                    <a:pt x="1235" y="291"/>
                  </a:cubicBezTo>
                  <a:cubicBezTo>
                    <a:pt x="1253" y="300"/>
                    <a:pt x="1271" y="304"/>
                    <a:pt x="1288" y="304"/>
                  </a:cubicBezTo>
                  <a:cubicBezTo>
                    <a:pt x="1335" y="304"/>
                    <a:pt x="1377" y="274"/>
                    <a:pt x="1402" y="225"/>
                  </a:cubicBezTo>
                  <a:cubicBezTo>
                    <a:pt x="1435" y="158"/>
                    <a:pt x="1368" y="58"/>
                    <a:pt x="1302" y="58"/>
                  </a:cubicBezTo>
                  <a:cubicBezTo>
                    <a:pt x="1178" y="20"/>
                    <a:pt x="1051" y="1"/>
                    <a:pt x="9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7"/>
            <p:cNvSpPr/>
            <p:nvPr/>
          </p:nvSpPr>
          <p:spPr>
            <a:xfrm flipH="1">
              <a:off x="6819675" y="1202805"/>
              <a:ext cx="32311" cy="28276"/>
            </a:xfrm>
            <a:custGeom>
              <a:avLst/>
              <a:gdLst/>
              <a:ahLst/>
              <a:cxnLst/>
              <a:rect l="l" t="t" r="r" b="b"/>
              <a:pathLst>
                <a:path w="1169" h="1023" extrusionOk="0">
                  <a:moveTo>
                    <a:pt x="132" y="0"/>
                  </a:moveTo>
                  <a:cubicBezTo>
                    <a:pt x="71" y="0"/>
                    <a:pt x="34" y="38"/>
                    <a:pt x="34" y="113"/>
                  </a:cubicBezTo>
                  <a:cubicBezTo>
                    <a:pt x="1" y="113"/>
                    <a:pt x="1" y="146"/>
                    <a:pt x="34" y="180"/>
                  </a:cubicBezTo>
                  <a:cubicBezTo>
                    <a:pt x="34" y="213"/>
                    <a:pt x="67" y="246"/>
                    <a:pt x="101" y="246"/>
                  </a:cubicBezTo>
                  <a:cubicBezTo>
                    <a:pt x="468" y="346"/>
                    <a:pt x="734" y="580"/>
                    <a:pt x="868" y="913"/>
                  </a:cubicBezTo>
                  <a:cubicBezTo>
                    <a:pt x="895" y="968"/>
                    <a:pt x="945" y="1022"/>
                    <a:pt x="1016" y="1022"/>
                  </a:cubicBezTo>
                  <a:cubicBezTo>
                    <a:pt x="1032" y="1022"/>
                    <a:pt x="1050" y="1020"/>
                    <a:pt x="1068" y="1014"/>
                  </a:cubicBezTo>
                  <a:cubicBezTo>
                    <a:pt x="1135" y="980"/>
                    <a:pt x="1168" y="913"/>
                    <a:pt x="1168" y="847"/>
                  </a:cubicBezTo>
                  <a:cubicBezTo>
                    <a:pt x="1001" y="413"/>
                    <a:pt x="634" y="113"/>
                    <a:pt x="201" y="13"/>
                  </a:cubicBezTo>
                  <a:cubicBezTo>
                    <a:pt x="176" y="4"/>
                    <a:pt x="153" y="0"/>
                    <a:pt x="1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7"/>
            <p:cNvSpPr/>
            <p:nvPr/>
          </p:nvSpPr>
          <p:spPr>
            <a:xfrm flipH="1">
              <a:off x="6260960" y="1795085"/>
              <a:ext cx="597466" cy="321785"/>
            </a:xfrm>
            <a:custGeom>
              <a:avLst/>
              <a:gdLst/>
              <a:ahLst/>
              <a:cxnLst/>
              <a:rect l="l" t="t" r="r" b="b"/>
              <a:pathLst>
                <a:path w="21616" h="11642" extrusionOk="0">
                  <a:moveTo>
                    <a:pt x="2168" y="0"/>
                  </a:moveTo>
                  <a:cubicBezTo>
                    <a:pt x="1501" y="0"/>
                    <a:pt x="967" y="501"/>
                    <a:pt x="901" y="1168"/>
                  </a:cubicBezTo>
                  <a:lnTo>
                    <a:pt x="67" y="10441"/>
                  </a:lnTo>
                  <a:cubicBezTo>
                    <a:pt x="0" y="11075"/>
                    <a:pt x="500" y="11608"/>
                    <a:pt x="1134" y="11608"/>
                  </a:cubicBezTo>
                  <a:lnTo>
                    <a:pt x="19447" y="11642"/>
                  </a:lnTo>
                  <a:cubicBezTo>
                    <a:pt x="20081" y="11642"/>
                    <a:pt x="20648" y="11141"/>
                    <a:pt x="20715" y="10474"/>
                  </a:cubicBezTo>
                  <a:lnTo>
                    <a:pt x="21549" y="1234"/>
                  </a:lnTo>
                  <a:cubicBezTo>
                    <a:pt x="21616" y="601"/>
                    <a:pt x="21115" y="34"/>
                    <a:pt x="20481" y="34"/>
                  </a:cubicBezTo>
                  <a:lnTo>
                    <a:pt x="2168"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7"/>
            <p:cNvSpPr/>
            <p:nvPr/>
          </p:nvSpPr>
          <p:spPr>
            <a:xfrm flipH="1">
              <a:off x="6260960" y="1795085"/>
              <a:ext cx="597466" cy="321785"/>
            </a:xfrm>
            <a:custGeom>
              <a:avLst/>
              <a:gdLst/>
              <a:ahLst/>
              <a:cxnLst/>
              <a:rect l="l" t="t" r="r" b="b"/>
              <a:pathLst>
                <a:path w="21616" h="11642" extrusionOk="0">
                  <a:moveTo>
                    <a:pt x="2168" y="0"/>
                  </a:moveTo>
                  <a:cubicBezTo>
                    <a:pt x="1501" y="0"/>
                    <a:pt x="967" y="501"/>
                    <a:pt x="901" y="1168"/>
                  </a:cubicBezTo>
                  <a:lnTo>
                    <a:pt x="67" y="10441"/>
                  </a:lnTo>
                  <a:cubicBezTo>
                    <a:pt x="0" y="11075"/>
                    <a:pt x="500" y="11608"/>
                    <a:pt x="1134" y="11608"/>
                  </a:cubicBezTo>
                  <a:lnTo>
                    <a:pt x="19447" y="11642"/>
                  </a:lnTo>
                  <a:cubicBezTo>
                    <a:pt x="20081" y="11642"/>
                    <a:pt x="20648" y="11141"/>
                    <a:pt x="20715" y="10474"/>
                  </a:cubicBezTo>
                  <a:lnTo>
                    <a:pt x="21549" y="1234"/>
                  </a:lnTo>
                  <a:cubicBezTo>
                    <a:pt x="21616" y="601"/>
                    <a:pt x="21115" y="34"/>
                    <a:pt x="20481" y="34"/>
                  </a:cubicBezTo>
                  <a:lnTo>
                    <a:pt x="2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7"/>
            <p:cNvSpPr/>
            <p:nvPr/>
          </p:nvSpPr>
          <p:spPr>
            <a:xfrm flipH="1">
              <a:off x="6246200" y="1794145"/>
              <a:ext cx="597494" cy="321813"/>
            </a:xfrm>
            <a:custGeom>
              <a:avLst/>
              <a:gdLst/>
              <a:ahLst/>
              <a:cxnLst/>
              <a:rect l="l" t="t" r="r" b="b"/>
              <a:pathLst>
                <a:path w="21617" h="11643" extrusionOk="0">
                  <a:moveTo>
                    <a:pt x="2202" y="1"/>
                  </a:moveTo>
                  <a:cubicBezTo>
                    <a:pt x="1535" y="1"/>
                    <a:pt x="968" y="501"/>
                    <a:pt x="901" y="1168"/>
                  </a:cubicBezTo>
                  <a:lnTo>
                    <a:pt x="68" y="10408"/>
                  </a:lnTo>
                  <a:cubicBezTo>
                    <a:pt x="1" y="11042"/>
                    <a:pt x="501" y="11609"/>
                    <a:pt x="1135" y="11609"/>
                  </a:cubicBezTo>
                  <a:lnTo>
                    <a:pt x="19448" y="11642"/>
                  </a:lnTo>
                  <a:cubicBezTo>
                    <a:pt x="20082" y="11642"/>
                    <a:pt x="20649" y="11142"/>
                    <a:pt x="20716" y="10475"/>
                  </a:cubicBezTo>
                  <a:lnTo>
                    <a:pt x="21550" y="1202"/>
                  </a:lnTo>
                  <a:cubicBezTo>
                    <a:pt x="21616" y="601"/>
                    <a:pt x="21116" y="34"/>
                    <a:pt x="20482" y="34"/>
                  </a:cubicBezTo>
                  <a:lnTo>
                    <a:pt x="22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7"/>
            <p:cNvSpPr/>
            <p:nvPr/>
          </p:nvSpPr>
          <p:spPr>
            <a:xfrm flipH="1">
              <a:off x="6507118" y="1919301"/>
              <a:ext cx="84827" cy="71698"/>
            </a:xfrm>
            <a:custGeom>
              <a:avLst/>
              <a:gdLst/>
              <a:ahLst/>
              <a:cxnLst/>
              <a:rect l="l" t="t" r="r" b="b"/>
              <a:pathLst>
                <a:path w="3069" h="2594" extrusionOk="0">
                  <a:moveTo>
                    <a:pt x="1677" y="0"/>
                  </a:moveTo>
                  <a:cubicBezTo>
                    <a:pt x="634" y="0"/>
                    <a:pt x="0" y="1252"/>
                    <a:pt x="700" y="2111"/>
                  </a:cubicBezTo>
                  <a:cubicBezTo>
                    <a:pt x="970" y="2442"/>
                    <a:pt x="1335" y="2593"/>
                    <a:pt x="1695" y="2593"/>
                  </a:cubicBezTo>
                  <a:cubicBezTo>
                    <a:pt x="2313" y="2593"/>
                    <a:pt x="2917" y="2148"/>
                    <a:pt x="3001" y="1410"/>
                  </a:cubicBezTo>
                  <a:cubicBezTo>
                    <a:pt x="3068" y="710"/>
                    <a:pt x="2534" y="76"/>
                    <a:pt x="1834" y="9"/>
                  </a:cubicBezTo>
                  <a:cubicBezTo>
                    <a:pt x="1781" y="3"/>
                    <a:pt x="1729" y="0"/>
                    <a:pt x="16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7"/>
            <p:cNvSpPr/>
            <p:nvPr/>
          </p:nvSpPr>
          <p:spPr>
            <a:xfrm flipH="1">
              <a:off x="6298772" y="2114083"/>
              <a:ext cx="553215" cy="29547"/>
            </a:xfrm>
            <a:custGeom>
              <a:avLst/>
              <a:gdLst/>
              <a:ahLst/>
              <a:cxnLst/>
              <a:rect l="l" t="t" r="r" b="b"/>
              <a:pathLst>
                <a:path w="20015" h="1069" extrusionOk="0">
                  <a:moveTo>
                    <a:pt x="401" y="1"/>
                  </a:moveTo>
                  <a:cubicBezTo>
                    <a:pt x="167" y="1"/>
                    <a:pt x="1" y="234"/>
                    <a:pt x="1" y="501"/>
                  </a:cubicBezTo>
                  <a:cubicBezTo>
                    <a:pt x="1" y="768"/>
                    <a:pt x="167" y="1001"/>
                    <a:pt x="401" y="1001"/>
                  </a:cubicBezTo>
                  <a:lnTo>
                    <a:pt x="19281" y="1068"/>
                  </a:lnTo>
                  <a:cubicBezTo>
                    <a:pt x="19681" y="1068"/>
                    <a:pt x="20015" y="635"/>
                    <a:pt x="20015" y="67"/>
                  </a:cubicBezTo>
                  <a:lnTo>
                    <a:pt x="401"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7"/>
            <p:cNvSpPr/>
            <p:nvPr/>
          </p:nvSpPr>
          <p:spPr>
            <a:xfrm flipH="1">
              <a:off x="6298772" y="2114083"/>
              <a:ext cx="553215" cy="29547"/>
            </a:xfrm>
            <a:custGeom>
              <a:avLst/>
              <a:gdLst/>
              <a:ahLst/>
              <a:cxnLst/>
              <a:rect l="l" t="t" r="r" b="b"/>
              <a:pathLst>
                <a:path w="20015" h="1069" extrusionOk="0">
                  <a:moveTo>
                    <a:pt x="401" y="1"/>
                  </a:moveTo>
                  <a:cubicBezTo>
                    <a:pt x="167" y="1"/>
                    <a:pt x="1" y="234"/>
                    <a:pt x="1" y="501"/>
                  </a:cubicBezTo>
                  <a:cubicBezTo>
                    <a:pt x="1" y="768"/>
                    <a:pt x="167" y="1001"/>
                    <a:pt x="401" y="1001"/>
                  </a:cubicBezTo>
                  <a:lnTo>
                    <a:pt x="19281" y="1068"/>
                  </a:lnTo>
                  <a:cubicBezTo>
                    <a:pt x="19681" y="1068"/>
                    <a:pt x="20015" y="635"/>
                    <a:pt x="20015" y="67"/>
                  </a:cubicBezTo>
                  <a:lnTo>
                    <a:pt x="4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7"/>
            <p:cNvSpPr/>
            <p:nvPr/>
          </p:nvSpPr>
          <p:spPr>
            <a:xfrm flipH="1">
              <a:off x="6830762" y="2113862"/>
              <a:ext cx="289529" cy="27916"/>
            </a:xfrm>
            <a:custGeom>
              <a:avLst/>
              <a:gdLst/>
              <a:ahLst/>
              <a:cxnLst/>
              <a:rect l="l" t="t" r="r" b="b"/>
              <a:pathLst>
                <a:path w="10475" h="1010" extrusionOk="0">
                  <a:moveTo>
                    <a:pt x="99" y="0"/>
                  </a:moveTo>
                  <a:cubicBezTo>
                    <a:pt x="46" y="0"/>
                    <a:pt x="1" y="60"/>
                    <a:pt x="1" y="142"/>
                  </a:cubicBezTo>
                  <a:cubicBezTo>
                    <a:pt x="1" y="609"/>
                    <a:pt x="401" y="1009"/>
                    <a:pt x="901" y="1009"/>
                  </a:cubicBezTo>
                  <a:lnTo>
                    <a:pt x="9974" y="1009"/>
                  </a:lnTo>
                  <a:cubicBezTo>
                    <a:pt x="10241" y="1009"/>
                    <a:pt x="10475" y="776"/>
                    <a:pt x="10475" y="509"/>
                  </a:cubicBezTo>
                  <a:cubicBezTo>
                    <a:pt x="10475" y="228"/>
                    <a:pt x="10270" y="6"/>
                    <a:pt x="10025" y="6"/>
                  </a:cubicBezTo>
                  <a:cubicBezTo>
                    <a:pt x="10009" y="6"/>
                    <a:pt x="9992" y="7"/>
                    <a:pt x="9974" y="9"/>
                  </a:cubicBezTo>
                  <a:lnTo>
                    <a:pt x="134" y="9"/>
                  </a:lnTo>
                  <a:cubicBezTo>
                    <a:pt x="122" y="3"/>
                    <a:pt x="110" y="0"/>
                    <a:pt x="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7"/>
            <p:cNvSpPr/>
            <p:nvPr/>
          </p:nvSpPr>
          <p:spPr>
            <a:xfrm flipH="1">
              <a:off x="6938612" y="1935222"/>
              <a:ext cx="99615" cy="108708"/>
            </a:xfrm>
            <a:custGeom>
              <a:avLst/>
              <a:gdLst/>
              <a:ahLst/>
              <a:cxnLst/>
              <a:rect l="l" t="t" r="r" b="b"/>
              <a:pathLst>
                <a:path w="3604" h="3933" extrusionOk="0">
                  <a:moveTo>
                    <a:pt x="3603" y="0"/>
                  </a:moveTo>
                  <a:lnTo>
                    <a:pt x="2102" y="467"/>
                  </a:lnTo>
                  <a:cubicBezTo>
                    <a:pt x="1268" y="668"/>
                    <a:pt x="768" y="1468"/>
                    <a:pt x="401" y="2169"/>
                  </a:cubicBezTo>
                  <a:lnTo>
                    <a:pt x="0" y="3003"/>
                  </a:lnTo>
                  <a:cubicBezTo>
                    <a:pt x="99" y="3745"/>
                    <a:pt x="949" y="3933"/>
                    <a:pt x="1782" y="3933"/>
                  </a:cubicBezTo>
                  <a:cubicBezTo>
                    <a:pt x="2634" y="3933"/>
                    <a:pt x="3470" y="3736"/>
                    <a:pt x="3470" y="3736"/>
                  </a:cubicBezTo>
                  <a:lnTo>
                    <a:pt x="3603" y="0"/>
                  </a:lnTo>
                  <a:close/>
                </a:path>
              </a:pathLst>
            </a:custGeom>
            <a:solidFill>
              <a:srgbClr val="FF8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7"/>
            <p:cNvSpPr/>
            <p:nvPr/>
          </p:nvSpPr>
          <p:spPr>
            <a:xfrm flipH="1">
              <a:off x="6875924" y="1935222"/>
              <a:ext cx="66419" cy="103291"/>
            </a:xfrm>
            <a:custGeom>
              <a:avLst/>
              <a:gdLst/>
              <a:ahLst/>
              <a:cxnLst/>
              <a:rect l="l" t="t" r="r" b="b"/>
              <a:pathLst>
                <a:path w="2403" h="3737" extrusionOk="0">
                  <a:moveTo>
                    <a:pt x="134" y="0"/>
                  </a:moveTo>
                  <a:lnTo>
                    <a:pt x="1" y="3736"/>
                  </a:lnTo>
                  <a:lnTo>
                    <a:pt x="1" y="3736"/>
                  </a:lnTo>
                  <a:lnTo>
                    <a:pt x="1935" y="3136"/>
                  </a:lnTo>
                  <a:lnTo>
                    <a:pt x="2402" y="1035"/>
                  </a:lnTo>
                  <a:lnTo>
                    <a:pt x="134" y="0"/>
                  </a:lnTo>
                  <a:close/>
                </a:path>
              </a:pathLst>
            </a:custGeom>
            <a:solidFill>
              <a:srgbClr val="FF8B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7"/>
            <p:cNvSpPr/>
            <p:nvPr/>
          </p:nvSpPr>
          <p:spPr>
            <a:xfrm flipH="1">
              <a:off x="6788335" y="1006779"/>
              <a:ext cx="334720" cy="188975"/>
            </a:xfrm>
            <a:custGeom>
              <a:avLst/>
              <a:gdLst/>
              <a:ahLst/>
              <a:cxnLst/>
              <a:rect l="l" t="t" r="r" b="b"/>
              <a:pathLst>
                <a:path w="12110" h="6837" extrusionOk="0">
                  <a:moveTo>
                    <a:pt x="6303" y="0"/>
                  </a:moveTo>
                  <a:cubicBezTo>
                    <a:pt x="5917" y="0"/>
                    <a:pt x="5491" y="154"/>
                    <a:pt x="5138" y="533"/>
                  </a:cubicBezTo>
                  <a:cubicBezTo>
                    <a:pt x="4802" y="329"/>
                    <a:pt x="4428" y="227"/>
                    <a:pt x="4058" y="227"/>
                  </a:cubicBezTo>
                  <a:cubicBezTo>
                    <a:pt x="3581" y="227"/>
                    <a:pt x="3111" y="396"/>
                    <a:pt x="2736" y="734"/>
                  </a:cubicBezTo>
                  <a:cubicBezTo>
                    <a:pt x="2536" y="934"/>
                    <a:pt x="2402" y="1234"/>
                    <a:pt x="2469" y="1534"/>
                  </a:cubicBezTo>
                  <a:cubicBezTo>
                    <a:pt x="935" y="1568"/>
                    <a:pt x="1" y="3302"/>
                    <a:pt x="868" y="4603"/>
                  </a:cubicBezTo>
                  <a:cubicBezTo>
                    <a:pt x="1040" y="4882"/>
                    <a:pt x="1377" y="4981"/>
                    <a:pt x="1729" y="4981"/>
                  </a:cubicBezTo>
                  <a:cubicBezTo>
                    <a:pt x="1924" y="4981"/>
                    <a:pt x="2124" y="4951"/>
                    <a:pt x="2302" y="4903"/>
                  </a:cubicBezTo>
                  <a:cubicBezTo>
                    <a:pt x="2602" y="5404"/>
                    <a:pt x="3036" y="5737"/>
                    <a:pt x="3603" y="5871"/>
                  </a:cubicBezTo>
                  <a:cubicBezTo>
                    <a:pt x="4165" y="6054"/>
                    <a:pt x="4802" y="6115"/>
                    <a:pt x="5413" y="6115"/>
                  </a:cubicBezTo>
                  <a:cubicBezTo>
                    <a:pt x="6577" y="6115"/>
                    <a:pt x="7644" y="5892"/>
                    <a:pt x="7906" y="5871"/>
                  </a:cubicBezTo>
                  <a:cubicBezTo>
                    <a:pt x="8003" y="5854"/>
                    <a:pt x="8101" y="5846"/>
                    <a:pt x="8197" y="5846"/>
                  </a:cubicBezTo>
                  <a:cubicBezTo>
                    <a:pt x="8499" y="5846"/>
                    <a:pt x="8796" y="5927"/>
                    <a:pt x="9074" y="6104"/>
                  </a:cubicBezTo>
                  <a:cubicBezTo>
                    <a:pt x="8907" y="6304"/>
                    <a:pt x="8673" y="6438"/>
                    <a:pt x="8407" y="6438"/>
                  </a:cubicBezTo>
                  <a:cubicBezTo>
                    <a:pt x="8310" y="6452"/>
                    <a:pt x="8207" y="6460"/>
                    <a:pt x="8104" y="6460"/>
                  </a:cubicBezTo>
                  <a:cubicBezTo>
                    <a:pt x="7958" y="6460"/>
                    <a:pt x="7810" y="6443"/>
                    <a:pt x="7673" y="6404"/>
                  </a:cubicBezTo>
                  <a:lnTo>
                    <a:pt x="7673" y="6404"/>
                  </a:lnTo>
                  <a:cubicBezTo>
                    <a:pt x="8092" y="6693"/>
                    <a:pt x="8614" y="6837"/>
                    <a:pt x="9143" y="6837"/>
                  </a:cubicBezTo>
                  <a:cubicBezTo>
                    <a:pt x="9287" y="6837"/>
                    <a:pt x="9431" y="6826"/>
                    <a:pt x="9574" y="6805"/>
                  </a:cubicBezTo>
                  <a:cubicBezTo>
                    <a:pt x="9841" y="6671"/>
                    <a:pt x="10141" y="6538"/>
                    <a:pt x="10441" y="6438"/>
                  </a:cubicBezTo>
                  <a:cubicBezTo>
                    <a:pt x="10484" y="6431"/>
                    <a:pt x="10530" y="6428"/>
                    <a:pt x="10578" y="6428"/>
                  </a:cubicBezTo>
                  <a:cubicBezTo>
                    <a:pt x="10706" y="6428"/>
                    <a:pt x="10838" y="6447"/>
                    <a:pt x="10889" y="6447"/>
                  </a:cubicBezTo>
                  <a:cubicBezTo>
                    <a:pt x="10908" y="6447"/>
                    <a:pt x="10915" y="6445"/>
                    <a:pt x="10908" y="6438"/>
                  </a:cubicBezTo>
                  <a:cubicBezTo>
                    <a:pt x="11776" y="6404"/>
                    <a:pt x="12109" y="5404"/>
                    <a:pt x="12009" y="4970"/>
                  </a:cubicBezTo>
                  <a:cubicBezTo>
                    <a:pt x="11876" y="4370"/>
                    <a:pt x="11542" y="3903"/>
                    <a:pt x="11042" y="3569"/>
                  </a:cubicBezTo>
                  <a:cubicBezTo>
                    <a:pt x="11342" y="2735"/>
                    <a:pt x="10942" y="1701"/>
                    <a:pt x="9908" y="1000"/>
                  </a:cubicBezTo>
                  <a:cubicBezTo>
                    <a:pt x="9485" y="751"/>
                    <a:pt x="8996" y="623"/>
                    <a:pt x="8498" y="623"/>
                  </a:cubicBezTo>
                  <a:cubicBezTo>
                    <a:pt x="8131" y="623"/>
                    <a:pt x="7760" y="692"/>
                    <a:pt x="7406" y="834"/>
                  </a:cubicBezTo>
                  <a:cubicBezTo>
                    <a:pt x="7406" y="368"/>
                    <a:pt x="6901" y="0"/>
                    <a:pt x="63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7"/>
            <p:cNvSpPr/>
            <p:nvPr/>
          </p:nvSpPr>
          <p:spPr>
            <a:xfrm flipH="1">
              <a:off x="7640267" y="4455229"/>
              <a:ext cx="351304" cy="89802"/>
            </a:xfrm>
            <a:custGeom>
              <a:avLst/>
              <a:gdLst/>
              <a:ahLst/>
              <a:cxnLst/>
              <a:rect l="l" t="t" r="r" b="b"/>
              <a:pathLst>
                <a:path w="12710" h="3249" extrusionOk="0">
                  <a:moveTo>
                    <a:pt x="5283" y="0"/>
                  </a:moveTo>
                  <a:cubicBezTo>
                    <a:pt x="2326" y="0"/>
                    <a:pt x="63" y="563"/>
                    <a:pt x="34" y="1362"/>
                  </a:cubicBezTo>
                  <a:cubicBezTo>
                    <a:pt x="0" y="2230"/>
                    <a:pt x="2802" y="3064"/>
                    <a:pt x="6271" y="3230"/>
                  </a:cubicBezTo>
                  <a:cubicBezTo>
                    <a:pt x="6600" y="3243"/>
                    <a:pt x="6922" y="3249"/>
                    <a:pt x="7237" y="3249"/>
                  </a:cubicBezTo>
                  <a:cubicBezTo>
                    <a:pt x="10287" y="3249"/>
                    <a:pt x="12646" y="2682"/>
                    <a:pt x="12676" y="1896"/>
                  </a:cubicBezTo>
                  <a:cubicBezTo>
                    <a:pt x="12709" y="995"/>
                    <a:pt x="9907" y="162"/>
                    <a:pt x="6438" y="28"/>
                  </a:cubicBezTo>
                  <a:cubicBezTo>
                    <a:pt x="6044" y="9"/>
                    <a:pt x="5658" y="0"/>
                    <a:pt x="52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7"/>
            <p:cNvSpPr/>
            <p:nvPr/>
          </p:nvSpPr>
          <p:spPr>
            <a:xfrm flipH="1">
              <a:off x="7638443" y="4447683"/>
              <a:ext cx="352217" cy="59979"/>
            </a:xfrm>
            <a:custGeom>
              <a:avLst/>
              <a:gdLst/>
              <a:ahLst/>
              <a:cxnLst/>
              <a:rect l="l" t="t" r="r" b="b"/>
              <a:pathLst>
                <a:path w="12743" h="2170" extrusionOk="0">
                  <a:moveTo>
                    <a:pt x="67" y="1"/>
                  </a:moveTo>
                  <a:lnTo>
                    <a:pt x="1" y="1602"/>
                  </a:lnTo>
                  <a:lnTo>
                    <a:pt x="12676" y="2169"/>
                  </a:lnTo>
                  <a:lnTo>
                    <a:pt x="12743" y="568"/>
                  </a:lnTo>
                  <a:lnTo>
                    <a:pt x="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7"/>
            <p:cNvSpPr/>
            <p:nvPr/>
          </p:nvSpPr>
          <p:spPr>
            <a:xfrm flipH="1">
              <a:off x="7637503" y="4410977"/>
              <a:ext cx="352244" cy="89802"/>
            </a:xfrm>
            <a:custGeom>
              <a:avLst/>
              <a:gdLst/>
              <a:ahLst/>
              <a:cxnLst/>
              <a:rect l="l" t="t" r="r" b="b"/>
              <a:pathLst>
                <a:path w="12744" h="3249" extrusionOk="0">
                  <a:moveTo>
                    <a:pt x="5283" y="0"/>
                  </a:moveTo>
                  <a:cubicBezTo>
                    <a:pt x="2326" y="0"/>
                    <a:pt x="64" y="563"/>
                    <a:pt x="34" y="1362"/>
                  </a:cubicBezTo>
                  <a:cubicBezTo>
                    <a:pt x="1" y="2230"/>
                    <a:pt x="2803" y="3063"/>
                    <a:pt x="6272" y="3230"/>
                  </a:cubicBezTo>
                  <a:cubicBezTo>
                    <a:pt x="6600" y="3243"/>
                    <a:pt x="6923" y="3249"/>
                    <a:pt x="7238" y="3249"/>
                  </a:cubicBezTo>
                  <a:cubicBezTo>
                    <a:pt x="10287" y="3249"/>
                    <a:pt x="12646" y="2682"/>
                    <a:pt x="12677" y="1896"/>
                  </a:cubicBezTo>
                  <a:cubicBezTo>
                    <a:pt x="12743" y="995"/>
                    <a:pt x="9908" y="161"/>
                    <a:pt x="6439" y="28"/>
                  </a:cubicBezTo>
                  <a:cubicBezTo>
                    <a:pt x="6045" y="9"/>
                    <a:pt x="5658" y="0"/>
                    <a:pt x="52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7"/>
            <p:cNvSpPr/>
            <p:nvPr/>
          </p:nvSpPr>
          <p:spPr>
            <a:xfrm flipH="1">
              <a:off x="7660554" y="4423001"/>
              <a:ext cx="306141" cy="41322"/>
            </a:xfrm>
            <a:custGeom>
              <a:avLst/>
              <a:gdLst/>
              <a:ahLst/>
              <a:cxnLst/>
              <a:rect l="l" t="t" r="r" b="b"/>
              <a:pathLst>
                <a:path w="11076" h="1495" extrusionOk="0">
                  <a:moveTo>
                    <a:pt x="4406" y="1"/>
                  </a:moveTo>
                  <a:cubicBezTo>
                    <a:pt x="1901" y="1"/>
                    <a:pt x="30" y="372"/>
                    <a:pt x="1" y="894"/>
                  </a:cubicBezTo>
                  <a:cubicBezTo>
                    <a:pt x="1" y="927"/>
                    <a:pt x="34" y="994"/>
                    <a:pt x="68" y="1061"/>
                  </a:cubicBezTo>
                  <a:cubicBezTo>
                    <a:pt x="416" y="595"/>
                    <a:pt x="2235" y="308"/>
                    <a:pt x="4529" y="308"/>
                  </a:cubicBezTo>
                  <a:cubicBezTo>
                    <a:pt x="4867" y="308"/>
                    <a:pt x="5216" y="314"/>
                    <a:pt x="5571" y="327"/>
                  </a:cubicBezTo>
                  <a:cubicBezTo>
                    <a:pt x="8340" y="460"/>
                    <a:pt x="10642" y="961"/>
                    <a:pt x="10975" y="1494"/>
                  </a:cubicBezTo>
                  <a:cubicBezTo>
                    <a:pt x="11042" y="1461"/>
                    <a:pt x="11042" y="1394"/>
                    <a:pt x="11042" y="1361"/>
                  </a:cubicBezTo>
                  <a:cubicBezTo>
                    <a:pt x="11075" y="760"/>
                    <a:pt x="8640" y="160"/>
                    <a:pt x="5571" y="27"/>
                  </a:cubicBezTo>
                  <a:cubicBezTo>
                    <a:pt x="5172" y="9"/>
                    <a:pt x="4782" y="1"/>
                    <a:pt x="4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7"/>
            <p:cNvSpPr/>
            <p:nvPr/>
          </p:nvSpPr>
          <p:spPr>
            <a:xfrm flipH="1">
              <a:off x="7677167" y="4387925"/>
              <a:ext cx="352217" cy="90079"/>
            </a:xfrm>
            <a:custGeom>
              <a:avLst/>
              <a:gdLst/>
              <a:ahLst/>
              <a:cxnLst/>
              <a:rect l="l" t="t" r="r" b="b"/>
              <a:pathLst>
                <a:path w="12743" h="3259" extrusionOk="0">
                  <a:moveTo>
                    <a:pt x="5316" y="0"/>
                  </a:moveTo>
                  <a:cubicBezTo>
                    <a:pt x="2359" y="0"/>
                    <a:pt x="97" y="563"/>
                    <a:pt x="67" y="1362"/>
                  </a:cubicBezTo>
                  <a:cubicBezTo>
                    <a:pt x="1" y="2230"/>
                    <a:pt x="2803" y="3064"/>
                    <a:pt x="6305" y="3230"/>
                  </a:cubicBezTo>
                  <a:cubicBezTo>
                    <a:pt x="6699" y="3249"/>
                    <a:pt x="7085" y="3258"/>
                    <a:pt x="7460" y="3258"/>
                  </a:cubicBezTo>
                  <a:cubicBezTo>
                    <a:pt x="10417" y="3258"/>
                    <a:pt x="12680" y="2695"/>
                    <a:pt x="12710" y="1896"/>
                  </a:cubicBezTo>
                  <a:cubicBezTo>
                    <a:pt x="12743" y="1029"/>
                    <a:pt x="9941" y="161"/>
                    <a:pt x="6472" y="28"/>
                  </a:cubicBezTo>
                  <a:cubicBezTo>
                    <a:pt x="6078" y="9"/>
                    <a:pt x="5691" y="0"/>
                    <a:pt x="5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7"/>
            <p:cNvSpPr/>
            <p:nvPr/>
          </p:nvSpPr>
          <p:spPr>
            <a:xfrm flipH="1">
              <a:off x="7675315" y="4381319"/>
              <a:ext cx="352217" cy="59011"/>
            </a:xfrm>
            <a:custGeom>
              <a:avLst/>
              <a:gdLst/>
              <a:ahLst/>
              <a:cxnLst/>
              <a:rect l="l" t="t" r="r" b="b"/>
              <a:pathLst>
                <a:path w="12743" h="2135" extrusionOk="0">
                  <a:moveTo>
                    <a:pt x="67" y="0"/>
                  </a:moveTo>
                  <a:lnTo>
                    <a:pt x="0" y="1601"/>
                  </a:lnTo>
                  <a:lnTo>
                    <a:pt x="12676" y="2135"/>
                  </a:lnTo>
                  <a:lnTo>
                    <a:pt x="12743" y="534"/>
                  </a:lnTo>
                  <a:lnTo>
                    <a:pt x="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7"/>
            <p:cNvSpPr/>
            <p:nvPr/>
          </p:nvSpPr>
          <p:spPr>
            <a:xfrm flipH="1">
              <a:off x="7674375" y="4343672"/>
              <a:ext cx="352244" cy="89802"/>
            </a:xfrm>
            <a:custGeom>
              <a:avLst/>
              <a:gdLst/>
              <a:ahLst/>
              <a:cxnLst/>
              <a:rect l="l" t="t" r="r" b="b"/>
              <a:pathLst>
                <a:path w="12744" h="3249" extrusionOk="0">
                  <a:moveTo>
                    <a:pt x="5283" y="0"/>
                  </a:moveTo>
                  <a:cubicBezTo>
                    <a:pt x="2326" y="0"/>
                    <a:pt x="64" y="563"/>
                    <a:pt x="34" y="1362"/>
                  </a:cubicBezTo>
                  <a:cubicBezTo>
                    <a:pt x="1" y="2229"/>
                    <a:pt x="2803" y="3063"/>
                    <a:pt x="6305" y="3230"/>
                  </a:cubicBezTo>
                  <a:cubicBezTo>
                    <a:pt x="6630" y="3243"/>
                    <a:pt x="6950" y="3249"/>
                    <a:pt x="7263" y="3249"/>
                  </a:cubicBezTo>
                  <a:cubicBezTo>
                    <a:pt x="10287" y="3249"/>
                    <a:pt x="12649" y="2682"/>
                    <a:pt x="12710" y="1896"/>
                  </a:cubicBezTo>
                  <a:cubicBezTo>
                    <a:pt x="12743" y="995"/>
                    <a:pt x="9941" y="161"/>
                    <a:pt x="6439" y="28"/>
                  </a:cubicBezTo>
                  <a:cubicBezTo>
                    <a:pt x="6044" y="9"/>
                    <a:pt x="5658" y="0"/>
                    <a:pt x="52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7"/>
            <p:cNvSpPr/>
            <p:nvPr/>
          </p:nvSpPr>
          <p:spPr>
            <a:xfrm flipH="1">
              <a:off x="7697426" y="4355696"/>
              <a:ext cx="306141" cy="42234"/>
            </a:xfrm>
            <a:custGeom>
              <a:avLst/>
              <a:gdLst/>
              <a:ahLst/>
              <a:cxnLst/>
              <a:rect l="l" t="t" r="r" b="b"/>
              <a:pathLst>
                <a:path w="11076" h="1528" extrusionOk="0">
                  <a:moveTo>
                    <a:pt x="4406" y="1"/>
                  </a:moveTo>
                  <a:cubicBezTo>
                    <a:pt x="1900" y="1"/>
                    <a:pt x="30" y="372"/>
                    <a:pt x="1" y="894"/>
                  </a:cubicBezTo>
                  <a:cubicBezTo>
                    <a:pt x="1" y="960"/>
                    <a:pt x="34" y="994"/>
                    <a:pt x="67" y="1061"/>
                  </a:cubicBezTo>
                  <a:cubicBezTo>
                    <a:pt x="416" y="595"/>
                    <a:pt x="2235" y="308"/>
                    <a:pt x="4529" y="308"/>
                  </a:cubicBezTo>
                  <a:cubicBezTo>
                    <a:pt x="4867" y="308"/>
                    <a:pt x="5216" y="314"/>
                    <a:pt x="5571" y="327"/>
                  </a:cubicBezTo>
                  <a:cubicBezTo>
                    <a:pt x="8340" y="460"/>
                    <a:pt x="10641" y="960"/>
                    <a:pt x="11008" y="1528"/>
                  </a:cubicBezTo>
                  <a:cubicBezTo>
                    <a:pt x="11042" y="1461"/>
                    <a:pt x="11042" y="1427"/>
                    <a:pt x="11075" y="1361"/>
                  </a:cubicBezTo>
                  <a:cubicBezTo>
                    <a:pt x="11075" y="760"/>
                    <a:pt x="8640" y="160"/>
                    <a:pt x="5571" y="26"/>
                  </a:cubicBezTo>
                  <a:cubicBezTo>
                    <a:pt x="5171" y="9"/>
                    <a:pt x="4782" y="1"/>
                    <a:pt x="4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7"/>
            <p:cNvSpPr/>
            <p:nvPr/>
          </p:nvSpPr>
          <p:spPr>
            <a:xfrm flipH="1">
              <a:off x="7671611" y="4307049"/>
              <a:ext cx="352244" cy="89802"/>
            </a:xfrm>
            <a:custGeom>
              <a:avLst/>
              <a:gdLst/>
              <a:ahLst/>
              <a:cxnLst/>
              <a:rect l="l" t="t" r="r" b="b"/>
              <a:pathLst>
                <a:path w="12744" h="3249" extrusionOk="0">
                  <a:moveTo>
                    <a:pt x="5480" y="0"/>
                  </a:moveTo>
                  <a:cubicBezTo>
                    <a:pt x="2451" y="0"/>
                    <a:pt x="64" y="567"/>
                    <a:pt x="34" y="1353"/>
                  </a:cubicBezTo>
                  <a:cubicBezTo>
                    <a:pt x="1" y="2253"/>
                    <a:pt x="2803" y="3087"/>
                    <a:pt x="6305" y="3221"/>
                  </a:cubicBezTo>
                  <a:cubicBezTo>
                    <a:pt x="6696" y="3240"/>
                    <a:pt x="7079" y="3249"/>
                    <a:pt x="7452" y="3249"/>
                  </a:cubicBezTo>
                  <a:cubicBezTo>
                    <a:pt x="10391" y="3249"/>
                    <a:pt x="12680" y="2686"/>
                    <a:pt x="12710" y="1887"/>
                  </a:cubicBezTo>
                  <a:cubicBezTo>
                    <a:pt x="12743" y="1019"/>
                    <a:pt x="9941" y="185"/>
                    <a:pt x="6439" y="19"/>
                  </a:cubicBezTo>
                  <a:cubicBezTo>
                    <a:pt x="6114" y="6"/>
                    <a:pt x="5793" y="0"/>
                    <a:pt x="54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7"/>
            <p:cNvSpPr/>
            <p:nvPr/>
          </p:nvSpPr>
          <p:spPr>
            <a:xfrm flipH="1">
              <a:off x="7670699" y="4300166"/>
              <a:ext cx="352217" cy="59039"/>
            </a:xfrm>
            <a:custGeom>
              <a:avLst/>
              <a:gdLst/>
              <a:ahLst/>
              <a:cxnLst/>
              <a:rect l="l" t="t" r="r" b="b"/>
              <a:pathLst>
                <a:path w="12743" h="2136" extrusionOk="0">
                  <a:moveTo>
                    <a:pt x="67" y="1"/>
                  </a:moveTo>
                  <a:lnTo>
                    <a:pt x="0" y="1602"/>
                  </a:lnTo>
                  <a:lnTo>
                    <a:pt x="12676" y="2136"/>
                  </a:lnTo>
                  <a:lnTo>
                    <a:pt x="12742" y="534"/>
                  </a:lnTo>
                  <a:lnTo>
                    <a:pt x="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7"/>
            <p:cNvSpPr/>
            <p:nvPr/>
          </p:nvSpPr>
          <p:spPr>
            <a:xfrm flipH="1">
              <a:off x="7669787" y="4262520"/>
              <a:ext cx="352217" cy="90079"/>
            </a:xfrm>
            <a:custGeom>
              <a:avLst/>
              <a:gdLst/>
              <a:ahLst/>
              <a:cxnLst/>
              <a:rect l="l" t="t" r="r" b="b"/>
              <a:pathLst>
                <a:path w="12743" h="3259" extrusionOk="0">
                  <a:moveTo>
                    <a:pt x="5292" y="1"/>
                  </a:moveTo>
                  <a:cubicBezTo>
                    <a:pt x="2352" y="1"/>
                    <a:pt x="63" y="563"/>
                    <a:pt x="34" y="1363"/>
                  </a:cubicBezTo>
                  <a:cubicBezTo>
                    <a:pt x="0" y="2263"/>
                    <a:pt x="2802" y="3097"/>
                    <a:pt x="6305" y="3231"/>
                  </a:cubicBezTo>
                  <a:cubicBezTo>
                    <a:pt x="6695" y="3249"/>
                    <a:pt x="7078" y="3259"/>
                    <a:pt x="7450" y="3259"/>
                  </a:cubicBezTo>
                  <a:cubicBezTo>
                    <a:pt x="10384" y="3259"/>
                    <a:pt x="12650" y="2696"/>
                    <a:pt x="12709" y="1896"/>
                  </a:cubicBezTo>
                  <a:cubicBezTo>
                    <a:pt x="12743" y="1029"/>
                    <a:pt x="9941" y="162"/>
                    <a:pt x="6438" y="28"/>
                  </a:cubicBezTo>
                  <a:cubicBezTo>
                    <a:pt x="6048" y="10"/>
                    <a:pt x="5665" y="1"/>
                    <a:pt x="5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7"/>
            <p:cNvSpPr/>
            <p:nvPr/>
          </p:nvSpPr>
          <p:spPr>
            <a:xfrm flipH="1">
              <a:off x="7692838" y="4274571"/>
              <a:ext cx="306113" cy="42234"/>
            </a:xfrm>
            <a:custGeom>
              <a:avLst/>
              <a:gdLst/>
              <a:ahLst/>
              <a:cxnLst/>
              <a:rect l="l" t="t" r="r" b="b"/>
              <a:pathLst>
                <a:path w="11075" h="1528" extrusionOk="0">
                  <a:moveTo>
                    <a:pt x="4416" y="0"/>
                  </a:moveTo>
                  <a:cubicBezTo>
                    <a:pt x="1925" y="0"/>
                    <a:pt x="29" y="371"/>
                    <a:pt x="0" y="893"/>
                  </a:cubicBezTo>
                  <a:cubicBezTo>
                    <a:pt x="0" y="960"/>
                    <a:pt x="34" y="1027"/>
                    <a:pt x="67" y="1060"/>
                  </a:cubicBezTo>
                  <a:cubicBezTo>
                    <a:pt x="431" y="612"/>
                    <a:pt x="2115" y="328"/>
                    <a:pt x="4286" y="328"/>
                  </a:cubicBezTo>
                  <a:cubicBezTo>
                    <a:pt x="4698" y="328"/>
                    <a:pt x="5129" y="338"/>
                    <a:pt x="5571" y="360"/>
                  </a:cubicBezTo>
                  <a:cubicBezTo>
                    <a:pt x="8340" y="460"/>
                    <a:pt x="10641" y="960"/>
                    <a:pt x="11008" y="1527"/>
                  </a:cubicBezTo>
                  <a:cubicBezTo>
                    <a:pt x="11042" y="1494"/>
                    <a:pt x="11075" y="1427"/>
                    <a:pt x="11075" y="1360"/>
                  </a:cubicBezTo>
                  <a:cubicBezTo>
                    <a:pt x="11075" y="760"/>
                    <a:pt x="8640" y="159"/>
                    <a:pt x="5571" y="26"/>
                  </a:cubicBezTo>
                  <a:cubicBezTo>
                    <a:pt x="5175" y="9"/>
                    <a:pt x="4789" y="0"/>
                    <a:pt x="44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7"/>
            <p:cNvSpPr/>
            <p:nvPr/>
          </p:nvSpPr>
          <p:spPr>
            <a:xfrm flipH="1">
              <a:off x="7708511" y="4239717"/>
              <a:ext cx="352217" cy="89830"/>
            </a:xfrm>
            <a:custGeom>
              <a:avLst/>
              <a:gdLst/>
              <a:ahLst/>
              <a:cxnLst/>
              <a:rect l="l" t="t" r="r" b="b"/>
              <a:pathLst>
                <a:path w="12743" h="3250" extrusionOk="0">
                  <a:moveTo>
                    <a:pt x="5480" y="1"/>
                  </a:moveTo>
                  <a:cubicBezTo>
                    <a:pt x="2450" y="1"/>
                    <a:pt x="64" y="568"/>
                    <a:pt x="34" y="1354"/>
                  </a:cubicBezTo>
                  <a:cubicBezTo>
                    <a:pt x="0" y="2254"/>
                    <a:pt x="2802" y="3088"/>
                    <a:pt x="6305" y="3222"/>
                  </a:cubicBezTo>
                  <a:cubicBezTo>
                    <a:pt x="6695" y="3241"/>
                    <a:pt x="7079" y="3250"/>
                    <a:pt x="7451" y="3250"/>
                  </a:cubicBezTo>
                  <a:cubicBezTo>
                    <a:pt x="10391" y="3250"/>
                    <a:pt x="12680" y="2687"/>
                    <a:pt x="12709" y="1887"/>
                  </a:cubicBezTo>
                  <a:cubicBezTo>
                    <a:pt x="12743" y="1020"/>
                    <a:pt x="9941" y="186"/>
                    <a:pt x="6438" y="19"/>
                  </a:cubicBezTo>
                  <a:cubicBezTo>
                    <a:pt x="6113" y="7"/>
                    <a:pt x="5793" y="1"/>
                    <a:pt x="54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7"/>
            <p:cNvSpPr/>
            <p:nvPr/>
          </p:nvSpPr>
          <p:spPr>
            <a:xfrm flipH="1">
              <a:off x="7707571" y="4232862"/>
              <a:ext cx="352244" cy="59039"/>
            </a:xfrm>
            <a:custGeom>
              <a:avLst/>
              <a:gdLst/>
              <a:ahLst/>
              <a:cxnLst/>
              <a:rect l="l" t="t" r="r" b="b"/>
              <a:pathLst>
                <a:path w="12744" h="2136" extrusionOk="0">
                  <a:moveTo>
                    <a:pt x="67" y="1"/>
                  </a:moveTo>
                  <a:lnTo>
                    <a:pt x="1" y="1602"/>
                  </a:lnTo>
                  <a:lnTo>
                    <a:pt x="12676" y="2135"/>
                  </a:lnTo>
                  <a:lnTo>
                    <a:pt x="12743" y="534"/>
                  </a:lnTo>
                  <a:lnTo>
                    <a:pt x="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7"/>
            <p:cNvSpPr/>
            <p:nvPr/>
          </p:nvSpPr>
          <p:spPr>
            <a:xfrm flipH="1">
              <a:off x="7706659" y="4195464"/>
              <a:ext cx="352217" cy="89830"/>
            </a:xfrm>
            <a:custGeom>
              <a:avLst/>
              <a:gdLst/>
              <a:ahLst/>
              <a:cxnLst/>
              <a:rect l="l" t="t" r="r" b="b"/>
              <a:pathLst>
                <a:path w="12743" h="3250" extrusionOk="0">
                  <a:moveTo>
                    <a:pt x="5480" y="1"/>
                  </a:moveTo>
                  <a:cubicBezTo>
                    <a:pt x="2450" y="1"/>
                    <a:pt x="64" y="568"/>
                    <a:pt x="33" y="1354"/>
                  </a:cubicBezTo>
                  <a:cubicBezTo>
                    <a:pt x="0" y="2254"/>
                    <a:pt x="2802" y="3088"/>
                    <a:pt x="6305" y="3222"/>
                  </a:cubicBezTo>
                  <a:cubicBezTo>
                    <a:pt x="6695" y="3240"/>
                    <a:pt x="7078" y="3249"/>
                    <a:pt x="7451" y="3249"/>
                  </a:cubicBezTo>
                  <a:cubicBezTo>
                    <a:pt x="10391" y="3249"/>
                    <a:pt x="12680" y="2687"/>
                    <a:pt x="12709" y="1887"/>
                  </a:cubicBezTo>
                  <a:cubicBezTo>
                    <a:pt x="12743" y="1020"/>
                    <a:pt x="9941" y="186"/>
                    <a:pt x="6438" y="19"/>
                  </a:cubicBezTo>
                  <a:cubicBezTo>
                    <a:pt x="6113" y="7"/>
                    <a:pt x="5793" y="1"/>
                    <a:pt x="54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7"/>
            <p:cNvSpPr/>
            <p:nvPr/>
          </p:nvSpPr>
          <p:spPr>
            <a:xfrm flipH="1">
              <a:off x="7728798" y="4207267"/>
              <a:ext cx="307025" cy="42234"/>
            </a:xfrm>
            <a:custGeom>
              <a:avLst/>
              <a:gdLst/>
              <a:ahLst/>
              <a:cxnLst/>
              <a:rect l="l" t="t" r="r" b="b"/>
              <a:pathLst>
                <a:path w="11108" h="1528" extrusionOk="0">
                  <a:moveTo>
                    <a:pt x="4416" y="0"/>
                  </a:moveTo>
                  <a:cubicBezTo>
                    <a:pt x="1926" y="0"/>
                    <a:pt x="33" y="371"/>
                    <a:pt x="33" y="893"/>
                  </a:cubicBezTo>
                  <a:cubicBezTo>
                    <a:pt x="0" y="960"/>
                    <a:pt x="33" y="993"/>
                    <a:pt x="67" y="1060"/>
                  </a:cubicBezTo>
                  <a:cubicBezTo>
                    <a:pt x="431" y="612"/>
                    <a:pt x="2114" y="328"/>
                    <a:pt x="4285" y="328"/>
                  </a:cubicBezTo>
                  <a:cubicBezTo>
                    <a:pt x="4698" y="328"/>
                    <a:pt x="5128" y="338"/>
                    <a:pt x="5571" y="360"/>
                  </a:cubicBezTo>
                  <a:cubicBezTo>
                    <a:pt x="8339" y="460"/>
                    <a:pt x="10641" y="960"/>
                    <a:pt x="11008" y="1527"/>
                  </a:cubicBezTo>
                  <a:cubicBezTo>
                    <a:pt x="11041" y="1460"/>
                    <a:pt x="11075" y="1427"/>
                    <a:pt x="11075" y="1360"/>
                  </a:cubicBezTo>
                  <a:cubicBezTo>
                    <a:pt x="11108" y="760"/>
                    <a:pt x="8640" y="159"/>
                    <a:pt x="5571" y="26"/>
                  </a:cubicBezTo>
                  <a:cubicBezTo>
                    <a:pt x="5175" y="9"/>
                    <a:pt x="4789" y="0"/>
                    <a:pt x="44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7"/>
            <p:cNvSpPr/>
            <p:nvPr/>
          </p:nvSpPr>
          <p:spPr>
            <a:xfrm flipH="1">
              <a:off x="7652263" y="4182556"/>
              <a:ext cx="352217" cy="90493"/>
            </a:xfrm>
            <a:custGeom>
              <a:avLst/>
              <a:gdLst/>
              <a:ahLst/>
              <a:cxnLst/>
              <a:rect l="l" t="t" r="r" b="b"/>
              <a:pathLst>
                <a:path w="12743" h="3274" extrusionOk="0">
                  <a:moveTo>
                    <a:pt x="5482" y="1"/>
                  </a:moveTo>
                  <a:cubicBezTo>
                    <a:pt x="2451" y="1"/>
                    <a:pt x="64" y="571"/>
                    <a:pt x="34" y="1387"/>
                  </a:cubicBezTo>
                  <a:cubicBezTo>
                    <a:pt x="0" y="2254"/>
                    <a:pt x="2802" y="3088"/>
                    <a:pt x="6305" y="3255"/>
                  </a:cubicBezTo>
                  <a:cubicBezTo>
                    <a:pt x="6630" y="3267"/>
                    <a:pt x="6950" y="3274"/>
                    <a:pt x="7263" y="3274"/>
                  </a:cubicBezTo>
                  <a:cubicBezTo>
                    <a:pt x="10292" y="3274"/>
                    <a:pt x="12679" y="2707"/>
                    <a:pt x="12709" y="1921"/>
                  </a:cubicBezTo>
                  <a:cubicBezTo>
                    <a:pt x="12743" y="1020"/>
                    <a:pt x="9941" y="186"/>
                    <a:pt x="6438" y="19"/>
                  </a:cubicBezTo>
                  <a:cubicBezTo>
                    <a:pt x="6114" y="7"/>
                    <a:pt x="5794" y="1"/>
                    <a:pt x="54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7"/>
            <p:cNvSpPr/>
            <p:nvPr/>
          </p:nvSpPr>
          <p:spPr>
            <a:xfrm flipH="1">
              <a:off x="7651351" y="4175701"/>
              <a:ext cx="352217" cy="59951"/>
            </a:xfrm>
            <a:custGeom>
              <a:avLst/>
              <a:gdLst/>
              <a:ahLst/>
              <a:cxnLst/>
              <a:rect l="l" t="t" r="r" b="b"/>
              <a:pathLst>
                <a:path w="12743" h="2169" extrusionOk="0">
                  <a:moveTo>
                    <a:pt x="67" y="0"/>
                  </a:moveTo>
                  <a:lnTo>
                    <a:pt x="1" y="1602"/>
                  </a:lnTo>
                  <a:lnTo>
                    <a:pt x="12676" y="2169"/>
                  </a:lnTo>
                  <a:lnTo>
                    <a:pt x="12743" y="534"/>
                  </a:lnTo>
                  <a:lnTo>
                    <a:pt x="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7"/>
            <p:cNvSpPr/>
            <p:nvPr/>
          </p:nvSpPr>
          <p:spPr>
            <a:xfrm flipH="1">
              <a:off x="7650411" y="4138304"/>
              <a:ext cx="352244" cy="90493"/>
            </a:xfrm>
            <a:custGeom>
              <a:avLst/>
              <a:gdLst/>
              <a:ahLst/>
              <a:cxnLst/>
              <a:rect l="l" t="t" r="r" b="b"/>
              <a:pathLst>
                <a:path w="12744" h="3274" extrusionOk="0">
                  <a:moveTo>
                    <a:pt x="5480" y="1"/>
                  </a:moveTo>
                  <a:cubicBezTo>
                    <a:pt x="2451" y="1"/>
                    <a:pt x="64" y="567"/>
                    <a:pt x="34" y="1353"/>
                  </a:cubicBezTo>
                  <a:cubicBezTo>
                    <a:pt x="1" y="2254"/>
                    <a:pt x="2803" y="3088"/>
                    <a:pt x="6305" y="3255"/>
                  </a:cubicBezTo>
                  <a:cubicBezTo>
                    <a:pt x="6630" y="3267"/>
                    <a:pt x="6951" y="3273"/>
                    <a:pt x="7264" y="3273"/>
                  </a:cubicBezTo>
                  <a:cubicBezTo>
                    <a:pt x="10293" y="3273"/>
                    <a:pt x="12680" y="2707"/>
                    <a:pt x="12710" y="1921"/>
                  </a:cubicBezTo>
                  <a:cubicBezTo>
                    <a:pt x="12743" y="1020"/>
                    <a:pt x="9941" y="186"/>
                    <a:pt x="6439" y="19"/>
                  </a:cubicBezTo>
                  <a:cubicBezTo>
                    <a:pt x="6114" y="7"/>
                    <a:pt x="5794" y="1"/>
                    <a:pt x="54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7"/>
            <p:cNvSpPr/>
            <p:nvPr/>
          </p:nvSpPr>
          <p:spPr>
            <a:xfrm flipH="1">
              <a:off x="7672550" y="4151019"/>
              <a:ext cx="307053" cy="41294"/>
            </a:xfrm>
            <a:custGeom>
              <a:avLst/>
              <a:gdLst/>
              <a:ahLst/>
              <a:cxnLst/>
              <a:rect l="l" t="t" r="r" b="b"/>
              <a:pathLst>
                <a:path w="11109" h="1494" extrusionOk="0">
                  <a:moveTo>
                    <a:pt x="4416" y="0"/>
                  </a:moveTo>
                  <a:cubicBezTo>
                    <a:pt x="1926" y="0"/>
                    <a:pt x="30" y="371"/>
                    <a:pt x="1" y="893"/>
                  </a:cubicBezTo>
                  <a:cubicBezTo>
                    <a:pt x="1" y="927"/>
                    <a:pt x="34" y="994"/>
                    <a:pt x="68" y="1027"/>
                  </a:cubicBezTo>
                  <a:cubicBezTo>
                    <a:pt x="408" y="602"/>
                    <a:pt x="2145" y="297"/>
                    <a:pt x="4359" y="297"/>
                  </a:cubicBezTo>
                  <a:cubicBezTo>
                    <a:pt x="4750" y="297"/>
                    <a:pt x="5156" y="306"/>
                    <a:pt x="5571" y="326"/>
                  </a:cubicBezTo>
                  <a:cubicBezTo>
                    <a:pt x="8340" y="460"/>
                    <a:pt x="10642" y="960"/>
                    <a:pt x="11009" y="1494"/>
                  </a:cubicBezTo>
                  <a:cubicBezTo>
                    <a:pt x="11042" y="1461"/>
                    <a:pt x="11075" y="1394"/>
                    <a:pt x="11075" y="1360"/>
                  </a:cubicBezTo>
                  <a:cubicBezTo>
                    <a:pt x="11109" y="760"/>
                    <a:pt x="8640" y="160"/>
                    <a:pt x="5571" y="26"/>
                  </a:cubicBezTo>
                  <a:cubicBezTo>
                    <a:pt x="5176" y="9"/>
                    <a:pt x="4789" y="0"/>
                    <a:pt x="44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7"/>
            <p:cNvSpPr/>
            <p:nvPr/>
          </p:nvSpPr>
          <p:spPr>
            <a:xfrm flipH="1">
              <a:off x="7689135" y="4115915"/>
              <a:ext cx="352244" cy="89830"/>
            </a:xfrm>
            <a:custGeom>
              <a:avLst/>
              <a:gdLst/>
              <a:ahLst/>
              <a:cxnLst/>
              <a:rect l="l" t="t" r="r" b="b"/>
              <a:pathLst>
                <a:path w="12744" h="3250" extrusionOk="0">
                  <a:moveTo>
                    <a:pt x="5292" y="1"/>
                  </a:moveTo>
                  <a:cubicBezTo>
                    <a:pt x="2353" y="1"/>
                    <a:pt x="64" y="564"/>
                    <a:pt x="34" y="1363"/>
                  </a:cubicBezTo>
                  <a:cubicBezTo>
                    <a:pt x="1" y="2230"/>
                    <a:pt x="2803" y="3064"/>
                    <a:pt x="6305" y="3231"/>
                  </a:cubicBezTo>
                  <a:cubicBezTo>
                    <a:pt x="6630" y="3243"/>
                    <a:pt x="6951" y="3249"/>
                    <a:pt x="7264" y="3249"/>
                  </a:cubicBezTo>
                  <a:cubicBezTo>
                    <a:pt x="10293" y="3249"/>
                    <a:pt x="12680" y="2683"/>
                    <a:pt x="12710" y="1897"/>
                  </a:cubicBezTo>
                  <a:cubicBezTo>
                    <a:pt x="12743" y="996"/>
                    <a:pt x="9941" y="162"/>
                    <a:pt x="6439" y="29"/>
                  </a:cubicBezTo>
                  <a:cubicBezTo>
                    <a:pt x="6048" y="10"/>
                    <a:pt x="5665" y="1"/>
                    <a:pt x="5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7"/>
            <p:cNvSpPr/>
            <p:nvPr/>
          </p:nvSpPr>
          <p:spPr>
            <a:xfrm flipH="1">
              <a:off x="7688223" y="4108397"/>
              <a:ext cx="352217" cy="59951"/>
            </a:xfrm>
            <a:custGeom>
              <a:avLst/>
              <a:gdLst/>
              <a:ahLst/>
              <a:cxnLst/>
              <a:rect l="l" t="t" r="r" b="b"/>
              <a:pathLst>
                <a:path w="12743" h="2169" extrusionOk="0">
                  <a:moveTo>
                    <a:pt x="67" y="0"/>
                  </a:moveTo>
                  <a:lnTo>
                    <a:pt x="0" y="1602"/>
                  </a:lnTo>
                  <a:lnTo>
                    <a:pt x="12676" y="2169"/>
                  </a:lnTo>
                  <a:lnTo>
                    <a:pt x="12743" y="534"/>
                  </a:lnTo>
                  <a:lnTo>
                    <a:pt x="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7"/>
            <p:cNvSpPr/>
            <p:nvPr/>
          </p:nvSpPr>
          <p:spPr>
            <a:xfrm flipH="1">
              <a:off x="7687283" y="4070999"/>
              <a:ext cx="352244" cy="90493"/>
            </a:xfrm>
            <a:custGeom>
              <a:avLst/>
              <a:gdLst/>
              <a:ahLst/>
              <a:cxnLst/>
              <a:rect l="l" t="t" r="r" b="b"/>
              <a:pathLst>
                <a:path w="12744" h="3274" extrusionOk="0">
                  <a:moveTo>
                    <a:pt x="5482" y="1"/>
                  </a:moveTo>
                  <a:cubicBezTo>
                    <a:pt x="2452" y="1"/>
                    <a:pt x="64" y="570"/>
                    <a:pt x="34" y="1387"/>
                  </a:cubicBezTo>
                  <a:cubicBezTo>
                    <a:pt x="1" y="2254"/>
                    <a:pt x="2803" y="3088"/>
                    <a:pt x="6305" y="3255"/>
                  </a:cubicBezTo>
                  <a:cubicBezTo>
                    <a:pt x="6630" y="3267"/>
                    <a:pt x="6950" y="3273"/>
                    <a:pt x="7263" y="3273"/>
                  </a:cubicBezTo>
                  <a:cubicBezTo>
                    <a:pt x="10293" y="3273"/>
                    <a:pt x="12679" y="2706"/>
                    <a:pt x="12710" y="1920"/>
                  </a:cubicBezTo>
                  <a:cubicBezTo>
                    <a:pt x="12743" y="1020"/>
                    <a:pt x="9941" y="186"/>
                    <a:pt x="6439" y="19"/>
                  </a:cubicBezTo>
                  <a:cubicBezTo>
                    <a:pt x="6114" y="7"/>
                    <a:pt x="5795" y="1"/>
                    <a:pt x="54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7"/>
            <p:cNvSpPr/>
            <p:nvPr/>
          </p:nvSpPr>
          <p:spPr>
            <a:xfrm flipH="1">
              <a:off x="7710335" y="4083714"/>
              <a:ext cx="306141" cy="41294"/>
            </a:xfrm>
            <a:custGeom>
              <a:avLst/>
              <a:gdLst/>
              <a:ahLst/>
              <a:cxnLst/>
              <a:rect l="l" t="t" r="r" b="b"/>
              <a:pathLst>
                <a:path w="11076" h="1494" extrusionOk="0">
                  <a:moveTo>
                    <a:pt x="4406" y="0"/>
                  </a:moveTo>
                  <a:cubicBezTo>
                    <a:pt x="1900" y="0"/>
                    <a:pt x="30" y="371"/>
                    <a:pt x="1" y="893"/>
                  </a:cubicBezTo>
                  <a:cubicBezTo>
                    <a:pt x="1" y="927"/>
                    <a:pt x="34" y="993"/>
                    <a:pt x="67" y="1027"/>
                  </a:cubicBezTo>
                  <a:cubicBezTo>
                    <a:pt x="407" y="602"/>
                    <a:pt x="2145" y="297"/>
                    <a:pt x="4359" y="297"/>
                  </a:cubicBezTo>
                  <a:cubicBezTo>
                    <a:pt x="4750" y="297"/>
                    <a:pt x="5156" y="306"/>
                    <a:pt x="5571" y="326"/>
                  </a:cubicBezTo>
                  <a:cubicBezTo>
                    <a:pt x="8340" y="460"/>
                    <a:pt x="10608" y="960"/>
                    <a:pt x="10975" y="1494"/>
                  </a:cubicBezTo>
                  <a:cubicBezTo>
                    <a:pt x="11008" y="1460"/>
                    <a:pt x="11042" y="1394"/>
                    <a:pt x="11042" y="1360"/>
                  </a:cubicBezTo>
                  <a:cubicBezTo>
                    <a:pt x="11075" y="760"/>
                    <a:pt x="8640" y="160"/>
                    <a:pt x="5571" y="26"/>
                  </a:cubicBezTo>
                  <a:cubicBezTo>
                    <a:pt x="5171" y="9"/>
                    <a:pt x="4782" y="0"/>
                    <a:pt x="44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7"/>
            <p:cNvSpPr/>
            <p:nvPr/>
          </p:nvSpPr>
          <p:spPr>
            <a:xfrm flipH="1">
              <a:off x="8162117" y="4433338"/>
              <a:ext cx="352244" cy="90493"/>
            </a:xfrm>
            <a:custGeom>
              <a:avLst/>
              <a:gdLst/>
              <a:ahLst/>
              <a:cxnLst/>
              <a:rect l="l" t="t" r="r" b="b"/>
              <a:pathLst>
                <a:path w="12744" h="3274" extrusionOk="0">
                  <a:moveTo>
                    <a:pt x="5481" y="1"/>
                  </a:moveTo>
                  <a:cubicBezTo>
                    <a:pt x="2456" y="1"/>
                    <a:pt x="94" y="568"/>
                    <a:pt x="34" y="1354"/>
                  </a:cubicBezTo>
                  <a:cubicBezTo>
                    <a:pt x="1" y="2254"/>
                    <a:pt x="2803" y="3088"/>
                    <a:pt x="6305" y="3255"/>
                  </a:cubicBezTo>
                  <a:cubicBezTo>
                    <a:pt x="6633" y="3268"/>
                    <a:pt x="6956" y="3274"/>
                    <a:pt x="7271" y="3274"/>
                  </a:cubicBezTo>
                  <a:cubicBezTo>
                    <a:pt x="10320" y="3274"/>
                    <a:pt x="12680" y="2707"/>
                    <a:pt x="12710" y="1921"/>
                  </a:cubicBezTo>
                  <a:cubicBezTo>
                    <a:pt x="12743" y="1020"/>
                    <a:pt x="9941" y="186"/>
                    <a:pt x="6439" y="20"/>
                  </a:cubicBezTo>
                  <a:cubicBezTo>
                    <a:pt x="6114" y="7"/>
                    <a:pt x="5794" y="1"/>
                    <a:pt x="54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7"/>
            <p:cNvSpPr/>
            <p:nvPr/>
          </p:nvSpPr>
          <p:spPr>
            <a:xfrm flipH="1">
              <a:off x="8160293" y="4389086"/>
              <a:ext cx="352217" cy="90493"/>
            </a:xfrm>
            <a:custGeom>
              <a:avLst/>
              <a:gdLst/>
              <a:ahLst/>
              <a:cxnLst/>
              <a:rect l="l" t="t" r="r" b="b"/>
              <a:pathLst>
                <a:path w="12743" h="3274" extrusionOk="0">
                  <a:moveTo>
                    <a:pt x="5481" y="1"/>
                  </a:moveTo>
                  <a:cubicBezTo>
                    <a:pt x="2456" y="1"/>
                    <a:pt x="94" y="568"/>
                    <a:pt x="34" y="1354"/>
                  </a:cubicBezTo>
                  <a:cubicBezTo>
                    <a:pt x="0" y="2254"/>
                    <a:pt x="2802" y="3088"/>
                    <a:pt x="6305" y="3255"/>
                  </a:cubicBezTo>
                  <a:cubicBezTo>
                    <a:pt x="6629" y="3267"/>
                    <a:pt x="6949" y="3274"/>
                    <a:pt x="7261" y="3274"/>
                  </a:cubicBezTo>
                  <a:cubicBezTo>
                    <a:pt x="10292" y="3274"/>
                    <a:pt x="12679" y="2704"/>
                    <a:pt x="12709" y="1887"/>
                  </a:cubicBezTo>
                  <a:cubicBezTo>
                    <a:pt x="12743" y="1020"/>
                    <a:pt x="9941" y="186"/>
                    <a:pt x="6438" y="19"/>
                  </a:cubicBezTo>
                  <a:cubicBezTo>
                    <a:pt x="6113" y="7"/>
                    <a:pt x="5793" y="1"/>
                    <a:pt x="54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7"/>
            <p:cNvSpPr/>
            <p:nvPr/>
          </p:nvSpPr>
          <p:spPr>
            <a:xfrm flipH="1">
              <a:off x="8182405" y="4401773"/>
              <a:ext cx="307053" cy="41349"/>
            </a:xfrm>
            <a:custGeom>
              <a:avLst/>
              <a:gdLst/>
              <a:ahLst/>
              <a:cxnLst/>
              <a:rect l="l" t="t" r="r" b="b"/>
              <a:pathLst>
                <a:path w="11109" h="1496" extrusionOk="0">
                  <a:moveTo>
                    <a:pt x="4346" y="0"/>
                  </a:moveTo>
                  <a:cubicBezTo>
                    <a:pt x="1891" y="0"/>
                    <a:pt x="34" y="344"/>
                    <a:pt x="34" y="861"/>
                  </a:cubicBezTo>
                  <a:cubicBezTo>
                    <a:pt x="0" y="928"/>
                    <a:pt x="34" y="995"/>
                    <a:pt x="67" y="1028"/>
                  </a:cubicBezTo>
                  <a:cubicBezTo>
                    <a:pt x="436" y="603"/>
                    <a:pt x="2153" y="298"/>
                    <a:pt x="4361" y="298"/>
                  </a:cubicBezTo>
                  <a:cubicBezTo>
                    <a:pt x="4750" y="298"/>
                    <a:pt x="5155" y="308"/>
                    <a:pt x="5571" y="328"/>
                  </a:cubicBezTo>
                  <a:cubicBezTo>
                    <a:pt x="8340" y="461"/>
                    <a:pt x="10641" y="961"/>
                    <a:pt x="11008" y="1495"/>
                  </a:cubicBezTo>
                  <a:cubicBezTo>
                    <a:pt x="11042" y="1462"/>
                    <a:pt x="11075" y="1395"/>
                    <a:pt x="11075" y="1362"/>
                  </a:cubicBezTo>
                  <a:cubicBezTo>
                    <a:pt x="11108" y="761"/>
                    <a:pt x="8640" y="161"/>
                    <a:pt x="5571" y="27"/>
                  </a:cubicBezTo>
                  <a:cubicBezTo>
                    <a:pt x="5151" y="9"/>
                    <a:pt x="4741" y="0"/>
                    <a:pt x="43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7"/>
            <p:cNvSpPr/>
            <p:nvPr/>
          </p:nvSpPr>
          <p:spPr>
            <a:xfrm flipH="1">
              <a:off x="8013688" y="4409263"/>
              <a:ext cx="353156" cy="118354"/>
            </a:xfrm>
            <a:custGeom>
              <a:avLst/>
              <a:gdLst/>
              <a:ahLst/>
              <a:cxnLst/>
              <a:rect l="l" t="t" r="r" b="b"/>
              <a:pathLst>
                <a:path w="12777" h="4282" extrusionOk="0">
                  <a:moveTo>
                    <a:pt x="2479" y="1"/>
                  </a:moveTo>
                  <a:cubicBezTo>
                    <a:pt x="1197" y="1"/>
                    <a:pt x="339" y="235"/>
                    <a:pt x="234" y="690"/>
                  </a:cubicBezTo>
                  <a:cubicBezTo>
                    <a:pt x="1" y="1524"/>
                    <a:pt x="2603" y="2892"/>
                    <a:pt x="6005" y="3693"/>
                  </a:cubicBezTo>
                  <a:cubicBezTo>
                    <a:pt x="7639" y="4089"/>
                    <a:pt x="9152" y="4282"/>
                    <a:pt x="10315" y="4282"/>
                  </a:cubicBezTo>
                  <a:cubicBezTo>
                    <a:pt x="11597" y="4282"/>
                    <a:pt x="12454" y="4047"/>
                    <a:pt x="12576" y="3592"/>
                  </a:cubicBezTo>
                  <a:cubicBezTo>
                    <a:pt x="12777" y="2759"/>
                    <a:pt x="10175" y="1391"/>
                    <a:pt x="6772" y="590"/>
                  </a:cubicBezTo>
                  <a:cubicBezTo>
                    <a:pt x="5154" y="194"/>
                    <a:pt x="3642" y="1"/>
                    <a:pt x="24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7"/>
            <p:cNvSpPr/>
            <p:nvPr/>
          </p:nvSpPr>
          <p:spPr>
            <a:xfrm flipH="1">
              <a:off x="8009072" y="4384995"/>
              <a:ext cx="351304" cy="124491"/>
            </a:xfrm>
            <a:custGeom>
              <a:avLst/>
              <a:gdLst/>
              <a:ahLst/>
              <a:cxnLst/>
              <a:rect l="l" t="t" r="r" b="b"/>
              <a:pathLst>
                <a:path w="12710" h="4504" extrusionOk="0">
                  <a:moveTo>
                    <a:pt x="367" y="1"/>
                  </a:moveTo>
                  <a:lnTo>
                    <a:pt x="0" y="1568"/>
                  </a:lnTo>
                  <a:lnTo>
                    <a:pt x="12342" y="4504"/>
                  </a:lnTo>
                  <a:lnTo>
                    <a:pt x="12709" y="2936"/>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7"/>
            <p:cNvSpPr/>
            <p:nvPr/>
          </p:nvSpPr>
          <p:spPr>
            <a:xfrm flipH="1">
              <a:off x="8003544" y="4365951"/>
              <a:ext cx="353156" cy="118576"/>
            </a:xfrm>
            <a:custGeom>
              <a:avLst/>
              <a:gdLst/>
              <a:ahLst/>
              <a:cxnLst/>
              <a:rect l="l" t="t" r="r" b="b"/>
              <a:pathLst>
                <a:path w="12777" h="4290" extrusionOk="0">
                  <a:moveTo>
                    <a:pt x="2466" y="0"/>
                  </a:moveTo>
                  <a:cubicBezTo>
                    <a:pt x="1187" y="0"/>
                    <a:pt x="339" y="235"/>
                    <a:pt x="234" y="690"/>
                  </a:cubicBezTo>
                  <a:cubicBezTo>
                    <a:pt x="1" y="1557"/>
                    <a:pt x="2603" y="2891"/>
                    <a:pt x="6005" y="3725"/>
                  </a:cubicBezTo>
                  <a:cubicBezTo>
                    <a:pt x="7620" y="4105"/>
                    <a:pt x="9129" y="4290"/>
                    <a:pt x="10291" y="4290"/>
                  </a:cubicBezTo>
                  <a:cubicBezTo>
                    <a:pt x="11577" y="4290"/>
                    <a:pt x="12438" y="4063"/>
                    <a:pt x="12543" y="3625"/>
                  </a:cubicBezTo>
                  <a:cubicBezTo>
                    <a:pt x="12777" y="2758"/>
                    <a:pt x="10175" y="1423"/>
                    <a:pt x="6772" y="589"/>
                  </a:cubicBezTo>
                  <a:cubicBezTo>
                    <a:pt x="5138" y="193"/>
                    <a:pt x="3625" y="0"/>
                    <a:pt x="2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7"/>
            <p:cNvSpPr/>
            <p:nvPr/>
          </p:nvSpPr>
          <p:spPr>
            <a:xfrm flipH="1">
              <a:off x="8026596" y="4377615"/>
              <a:ext cx="302437" cy="84855"/>
            </a:xfrm>
            <a:custGeom>
              <a:avLst/>
              <a:gdLst/>
              <a:ahLst/>
              <a:cxnLst/>
              <a:rect l="l" t="t" r="r" b="b"/>
              <a:pathLst>
                <a:path w="10942" h="3070" extrusionOk="0">
                  <a:moveTo>
                    <a:pt x="1396" y="1"/>
                  </a:moveTo>
                  <a:cubicBezTo>
                    <a:pt x="597" y="1"/>
                    <a:pt x="92" y="121"/>
                    <a:pt x="34" y="368"/>
                  </a:cubicBezTo>
                  <a:cubicBezTo>
                    <a:pt x="0" y="434"/>
                    <a:pt x="34" y="501"/>
                    <a:pt x="34" y="534"/>
                  </a:cubicBezTo>
                  <a:cubicBezTo>
                    <a:pt x="236" y="383"/>
                    <a:pt x="698" y="307"/>
                    <a:pt x="1341" y="307"/>
                  </a:cubicBezTo>
                  <a:cubicBezTo>
                    <a:pt x="2393" y="307"/>
                    <a:pt x="3928" y="508"/>
                    <a:pt x="5604" y="901"/>
                  </a:cubicBezTo>
                  <a:cubicBezTo>
                    <a:pt x="8273" y="1535"/>
                    <a:pt x="10441" y="2469"/>
                    <a:pt x="10708" y="3070"/>
                  </a:cubicBezTo>
                  <a:cubicBezTo>
                    <a:pt x="10741" y="3036"/>
                    <a:pt x="10775" y="3003"/>
                    <a:pt x="10808" y="2936"/>
                  </a:cubicBezTo>
                  <a:cubicBezTo>
                    <a:pt x="10942" y="2369"/>
                    <a:pt x="8640" y="1302"/>
                    <a:pt x="5671" y="601"/>
                  </a:cubicBezTo>
                  <a:cubicBezTo>
                    <a:pt x="3973" y="205"/>
                    <a:pt x="2435" y="1"/>
                    <a:pt x="13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7"/>
            <p:cNvSpPr/>
            <p:nvPr/>
          </p:nvSpPr>
          <p:spPr>
            <a:xfrm flipH="1">
              <a:off x="7758291" y="3822567"/>
              <a:ext cx="316257" cy="316285"/>
            </a:xfrm>
            <a:custGeom>
              <a:avLst/>
              <a:gdLst/>
              <a:ahLst/>
              <a:cxnLst/>
              <a:rect l="l" t="t" r="r" b="b"/>
              <a:pathLst>
                <a:path w="11442" h="11443" extrusionOk="0">
                  <a:moveTo>
                    <a:pt x="5737" y="1"/>
                  </a:moveTo>
                  <a:cubicBezTo>
                    <a:pt x="2569" y="1"/>
                    <a:pt x="0" y="2569"/>
                    <a:pt x="0" y="5738"/>
                  </a:cubicBezTo>
                  <a:cubicBezTo>
                    <a:pt x="0" y="8874"/>
                    <a:pt x="2569" y="11442"/>
                    <a:pt x="5737" y="11442"/>
                  </a:cubicBezTo>
                  <a:cubicBezTo>
                    <a:pt x="8873" y="11442"/>
                    <a:pt x="11442" y="8874"/>
                    <a:pt x="11442" y="5738"/>
                  </a:cubicBezTo>
                  <a:cubicBezTo>
                    <a:pt x="11442" y="2569"/>
                    <a:pt x="8873" y="1"/>
                    <a:pt x="5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7"/>
            <p:cNvSpPr/>
            <p:nvPr/>
          </p:nvSpPr>
          <p:spPr>
            <a:xfrm flipH="1">
              <a:off x="7739855" y="3822567"/>
              <a:ext cx="315345" cy="316285"/>
            </a:xfrm>
            <a:custGeom>
              <a:avLst/>
              <a:gdLst/>
              <a:ahLst/>
              <a:cxnLst/>
              <a:rect l="l" t="t" r="r" b="b"/>
              <a:pathLst>
                <a:path w="11409" h="11443" extrusionOk="0">
                  <a:moveTo>
                    <a:pt x="5705" y="1"/>
                  </a:moveTo>
                  <a:cubicBezTo>
                    <a:pt x="2569" y="1"/>
                    <a:pt x="1" y="2569"/>
                    <a:pt x="1" y="5738"/>
                  </a:cubicBezTo>
                  <a:cubicBezTo>
                    <a:pt x="1" y="8874"/>
                    <a:pt x="2569" y="11442"/>
                    <a:pt x="5705" y="11442"/>
                  </a:cubicBezTo>
                  <a:cubicBezTo>
                    <a:pt x="8874" y="11442"/>
                    <a:pt x="11409" y="8874"/>
                    <a:pt x="11409" y="5738"/>
                  </a:cubicBezTo>
                  <a:cubicBezTo>
                    <a:pt x="11409" y="2569"/>
                    <a:pt x="8874" y="1"/>
                    <a:pt x="5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7"/>
            <p:cNvSpPr/>
            <p:nvPr/>
          </p:nvSpPr>
          <p:spPr>
            <a:xfrm flipH="1">
              <a:off x="7834825" y="3912841"/>
              <a:ext cx="143839" cy="139444"/>
            </a:xfrm>
            <a:custGeom>
              <a:avLst/>
              <a:gdLst/>
              <a:ahLst/>
              <a:cxnLst/>
              <a:rect l="l" t="t" r="r" b="b"/>
              <a:pathLst>
                <a:path w="5204" h="5045" extrusionOk="0">
                  <a:moveTo>
                    <a:pt x="3420" y="1"/>
                  </a:moveTo>
                  <a:cubicBezTo>
                    <a:pt x="3381" y="1"/>
                    <a:pt x="3342" y="2"/>
                    <a:pt x="3303" y="4"/>
                  </a:cubicBezTo>
                  <a:cubicBezTo>
                    <a:pt x="3278" y="3"/>
                    <a:pt x="3253" y="3"/>
                    <a:pt x="3228" y="3"/>
                  </a:cubicBezTo>
                  <a:cubicBezTo>
                    <a:pt x="2124" y="3"/>
                    <a:pt x="1127" y="728"/>
                    <a:pt x="801" y="1805"/>
                  </a:cubicBezTo>
                  <a:lnTo>
                    <a:pt x="0" y="1805"/>
                  </a:lnTo>
                  <a:lnTo>
                    <a:pt x="0" y="2305"/>
                  </a:lnTo>
                  <a:lnTo>
                    <a:pt x="734" y="2305"/>
                  </a:lnTo>
                  <a:lnTo>
                    <a:pt x="734" y="2539"/>
                  </a:lnTo>
                  <a:lnTo>
                    <a:pt x="734" y="2772"/>
                  </a:lnTo>
                  <a:lnTo>
                    <a:pt x="0" y="2772"/>
                  </a:lnTo>
                  <a:lnTo>
                    <a:pt x="0" y="3239"/>
                  </a:lnTo>
                  <a:lnTo>
                    <a:pt x="801" y="3239"/>
                  </a:lnTo>
                  <a:cubicBezTo>
                    <a:pt x="1121" y="4296"/>
                    <a:pt x="2086" y="5045"/>
                    <a:pt x="3165" y="5045"/>
                  </a:cubicBezTo>
                  <a:cubicBezTo>
                    <a:pt x="3211" y="5045"/>
                    <a:pt x="3257" y="5043"/>
                    <a:pt x="3303" y="5041"/>
                  </a:cubicBezTo>
                  <a:cubicBezTo>
                    <a:pt x="3342" y="5042"/>
                    <a:pt x="3381" y="5043"/>
                    <a:pt x="3420" y="5043"/>
                  </a:cubicBezTo>
                  <a:cubicBezTo>
                    <a:pt x="4077" y="5043"/>
                    <a:pt x="4696" y="4779"/>
                    <a:pt x="5137" y="4307"/>
                  </a:cubicBezTo>
                  <a:lnTo>
                    <a:pt x="5204" y="4240"/>
                  </a:lnTo>
                  <a:lnTo>
                    <a:pt x="4737" y="3806"/>
                  </a:lnTo>
                  <a:lnTo>
                    <a:pt x="4670" y="3873"/>
                  </a:lnTo>
                  <a:cubicBezTo>
                    <a:pt x="4361" y="4214"/>
                    <a:pt x="3908" y="4410"/>
                    <a:pt x="3444" y="4410"/>
                  </a:cubicBezTo>
                  <a:cubicBezTo>
                    <a:pt x="3408" y="4410"/>
                    <a:pt x="3372" y="4409"/>
                    <a:pt x="3336" y="4407"/>
                  </a:cubicBezTo>
                  <a:cubicBezTo>
                    <a:pt x="3310" y="4408"/>
                    <a:pt x="3284" y="4409"/>
                    <a:pt x="3259" y="4409"/>
                  </a:cubicBezTo>
                  <a:cubicBezTo>
                    <a:pt x="2520" y="4409"/>
                    <a:pt x="1826" y="3949"/>
                    <a:pt x="1568" y="3239"/>
                  </a:cubicBezTo>
                  <a:lnTo>
                    <a:pt x="3870" y="3239"/>
                  </a:lnTo>
                  <a:lnTo>
                    <a:pt x="3870" y="2772"/>
                  </a:lnTo>
                  <a:lnTo>
                    <a:pt x="1435" y="2772"/>
                  </a:lnTo>
                  <a:cubicBezTo>
                    <a:pt x="1435" y="2672"/>
                    <a:pt x="1435" y="2606"/>
                    <a:pt x="1435" y="2539"/>
                  </a:cubicBezTo>
                  <a:cubicBezTo>
                    <a:pt x="1435" y="2472"/>
                    <a:pt x="1435" y="2372"/>
                    <a:pt x="1435" y="2305"/>
                  </a:cubicBezTo>
                  <a:lnTo>
                    <a:pt x="3836" y="2305"/>
                  </a:lnTo>
                  <a:lnTo>
                    <a:pt x="3836" y="1805"/>
                  </a:lnTo>
                  <a:lnTo>
                    <a:pt x="1568" y="1805"/>
                  </a:lnTo>
                  <a:cubicBezTo>
                    <a:pt x="1835" y="1104"/>
                    <a:pt x="2569" y="637"/>
                    <a:pt x="3336" y="637"/>
                  </a:cubicBezTo>
                  <a:cubicBezTo>
                    <a:pt x="3836" y="637"/>
                    <a:pt x="4337" y="838"/>
                    <a:pt x="4670" y="1205"/>
                  </a:cubicBezTo>
                  <a:lnTo>
                    <a:pt x="4737" y="1271"/>
                  </a:lnTo>
                  <a:lnTo>
                    <a:pt x="5204" y="804"/>
                  </a:lnTo>
                  <a:lnTo>
                    <a:pt x="5137" y="738"/>
                  </a:lnTo>
                  <a:cubicBezTo>
                    <a:pt x="4696" y="265"/>
                    <a:pt x="4077" y="1"/>
                    <a:pt x="34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7"/>
            <p:cNvSpPr/>
            <p:nvPr/>
          </p:nvSpPr>
          <p:spPr>
            <a:xfrm flipH="1">
              <a:off x="5684710" y="4462886"/>
              <a:ext cx="351304" cy="89526"/>
            </a:xfrm>
            <a:custGeom>
              <a:avLst/>
              <a:gdLst/>
              <a:ahLst/>
              <a:cxnLst/>
              <a:rect l="l" t="t" r="r" b="b"/>
              <a:pathLst>
                <a:path w="12710" h="3239" extrusionOk="0">
                  <a:moveTo>
                    <a:pt x="5481" y="0"/>
                  </a:moveTo>
                  <a:cubicBezTo>
                    <a:pt x="2412" y="0"/>
                    <a:pt x="31" y="599"/>
                    <a:pt x="1" y="1419"/>
                  </a:cubicBezTo>
                  <a:cubicBezTo>
                    <a:pt x="1" y="2286"/>
                    <a:pt x="2803" y="3120"/>
                    <a:pt x="6305" y="3220"/>
                  </a:cubicBezTo>
                  <a:cubicBezTo>
                    <a:pt x="6633" y="3233"/>
                    <a:pt x="6954" y="3239"/>
                    <a:pt x="7268" y="3239"/>
                  </a:cubicBezTo>
                  <a:cubicBezTo>
                    <a:pt x="10313" y="3239"/>
                    <a:pt x="12646" y="2669"/>
                    <a:pt x="12676" y="1853"/>
                  </a:cubicBezTo>
                  <a:cubicBezTo>
                    <a:pt x="12710" y="985"/>
                    <a:pt x="9908" y="151"/>
                    <a:pt x="6405" y="18"/>
                  </a:cubicBezTo>
                  <a:cubicBezTo>
                    <a:pt x="6092" y="6"/>
                    <a:pt x="5783" y="0"/>
                    <a:pt x="54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7"/>
            <p:cNvSpPr/>
            <p:nvPr/>
          </p:nvSpPr>
          <p:spPr>
            <a:xfrm flipH="1">
              <a:off x="5683771" y="4456915"/>
              <a:ext cx="352244" cy="57187"/>
            </a:xfrm>
            <a:custGeom>
              <a:avLst/>
              <a:gdLst/>
              <a:ahLst/>
              <a:cxnLst/>
              <a:rect l="l" t="t" r="r" b="b"/>
              <a:pathLst>
                <a:path w="12744" h="2069" extrusionOk="0">
                  <a:moveTo>
                    <a:pt x="67" y="0"/>
                  </a:moveTo>
                  <a:lnTo>
                    <a:pt x="1" y="1602"/>
                  </a:lnTo>
                  <a:lnTo>
                    <a:pt x="12676" y="2069"/>
                  </a:lnTo>
                  <a:lnTo>
                    <a:pt x="12743" y="467"/>
                  </a:lnTo>
                  <a:lnTo>
                    <a:pt x="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7"/>
            <p:cNvSpPr/>
            <p:nvPr/>
          </p:nvSpPr>
          <p:spPr>
            <a:xfrm flipH="1">
              <a:off x="5682858" y="4418633"/>
              <a:ext cx="352217" cy="89526"/>
            </a:xfrm>
            <a:custGeom>
              <a:avLst/>
              <a:gdLst/>
              <a:ahLst/>
              <a:cxnLst/>
              <a:rect l="l" t="t" r="r" b="b"/>
              <a:pathLst>
                <a:path w="12743" h="3239" extrusionOk="0">
                  <a:moveTo>
                    <a:pt x="5512" y="0"/>
                  </a:moveTo>
                  <a:cubicBezTo>
                    <a:pt x="2443" y="0"/>
                    <a:pt x="64" y="596"/>
                    <a:pt x="33" y="1385"/>
                  </a:cubicBezTo>
                  <a:cubicBezTo>
                    <a:pt x="0" y="2286"/>
                    <a:pt x="2802" y="3120"/>
                    <a:pt x="6305" y="3220"/>
                  </a:cubicBezTo>
                  <a:cubicBezTo>
                    <a:pt x="6632" y="3233"/>
                    <a:pt x="6954" y="3239"/>
                    <a:pt x="7269" y="3239"/>
                  </a:cubicBezTo>
                  <a:cubicBezTo>
                    <a:pt x="10319" y="3239"/>
                    <a:pt x="12679" y="2669"/>
                    <a:pt x="12709" y="1852"/>
                  </a:cubicBezTo>
                  <a:cubicBezTo>
                    <a:pt x="12742" y="952"/>
                    <a:pt x="9940" y="151"/>
                    <a:pt x="6438" y="18"/>
                  </a:cubicBezTo>
                  <a:cubicBezTo>
                    <a:pt x="6124" y="6"/>
                    <a:pt x="5814" y="0"/>
                    <a:pt x="55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7"/>
            <p:cNvSpPr/>
            <p:nvPr/>
          </p:nvSpPr>
          <p:spPr>
            <a:xfrm flipH="1">
              <a:off x="5704998" y="4430685"/>
              <a:ext cx="306113" cy="41018"/>
            </a:xfrm>
            <a:custGeom>
              <a:avLst/>
              <a:gdLst/>
              <a:ahLst/>
              <a:cxnLst/>
              <a:rect l="l" t="t" r="r" b="b"/>
              <a:pathLst>
                <a:path w="11075" h="1484" extrusionOk="0">
                  <a:moveTo>
                    <a:pt x="4642" y="0"/>
                  </a:moveTo>
                  <a:cubicBezTo>
                    <a:pt x="2019" y="0"/>
                    <a:pt x="30" y="378"/>
                    <a:pt x="0" y="916"/>
                  </a:cubicBezTo>
                  <a:cubicBezTo>
                    <a:pt x="0" y="983"/>
                    <a:pt x="0" y="1050"/>
                    <a:pt x="67" y="1083"/>
                  </a:cubicBezTo>
                  <a:cubicBezTo>
                    <a:pt x="416" y="618"/>
                    <a:pt x="2234" y="330"/>
                    <a:pt x="4529" y="330"/>
                  </a:cubicBezTo>
                  <a:cubicBezTo>
                    <a:pt x="4867" y="330"/>
                    <a:pt x="5215" y="336"/>
                    <a:pt x="5571" y="349"/>
                  </a:cubicBezTo>
                  <a:cubicBezTo>
                    <a:pt x="8306" y="449"/>
                    <a:pt x="10608" y="916"/>
                    <a:pt x="10975" y="1483"/>
                  </a:cubicBezTo>
                  <a:cubicBezTo>
                    <a:pt x="11008" y="1450"/>
                    <a:pt x="11042" y="1383"/>
                    <a:pt x="11042" y="1316"/>
                  </a:cubicBezTo>
                  <a:cubicBezTo>
                    <a:pt x="11075" y="749"/>
                    <a:pt x="8640" y="149"/>
                    <a:pt x="5571" y="15"/>
                  </a:cubicBezTo>
                  <a:cubicBezTo>
                    <a:pt x="5254" y="5"/>
                    <a:pt x="4944" y="0"/>
                    <a:pt x="46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7"/>
            <p:cNvSpPr/>
            <p:nvPr/>
          </p:nvSpPr>
          <p:spPr>
            <a:xfrm flipH="1">
              <a:off x="5642282" y="4399230"/>
              <a:ext cx="352244" cy="89554"/>
            </a:xfrm>
            <a:custGeom>
              <a:avLst/>
              <a:gdLst/>
              <a:ahLst/>
              <a:cxnLst/>
              <a:rect l="l" t="t" r="r" b="b"/>
              <a:pathLst>
                <a:path w="12744" h="3240" extrusionOk="0">
                  <a:moveTo>
                    <a:pt x="5475" y="1"/>
                  </a:moveTo>
                  <a:cubicBezTo>
                    <a:pt x="2425" y="1"/>
                    <a:pt x="64" y="570"/>
                    <a:pt x="34" y="1387"/>
                  </a:cubicBezTo>
                  <a:cubicBezTo>
                    <a:pt x="1" y="2288"/>
                    <a:pt x="2803" y="3088"/>
                    <a:pt x="6305" y="3222"/>
                  </a:cubicBezTo>
                  <a:cubicBezTo>
                    <a:pt x="6620" y="3234"/>
                    <a:pt x="6929" y="3239"/>
                    <a:pt x="7232" y="3239"/>
                  </a:cubicBezTo>
                  <a:cubicBezTo>
                    <a:pt x="10300" y="3239"/>
                    <a:pt x="12679" y="2643"/>
                    <a:pt x="12710" y="1854"/>
                  </a:cubicBezTo>
                  <a:cubicBezTo>
                    <a:pt x="12743" y="953"/>
                    <a:pt x="9941" y="119"/>
                    <a:pt x="6439" y="19"/>
                  </a:cubicBezTo>
                  <a:cubicBezTo>
                    <a:pt x="6111" y="7"/>
                    <a:pt x="5789" y="1"/>
                    <a:pt x="54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7"/>
            <p:cNvSpPr/>
            <p:nvPr/>
          </p:nvSpPr>
          <p:spPr>
            <a:xfrm flipH="1">
              <a:off x="5641370" y="4393287"/>
              <a:ext cx="352217" cy="57187"/>
            </a:xfrm>
            <a:custGeom>
              <a:avLst/>
              <a:gdLst/>
              <a:ahLst/>
              <a:cxnLst/>
              <a:rect l="l" t="t" r="r" b="b"/>
              <a:pathLst>
                <a:path w="12743" h="2069" extrusionOk="0">
                  <a:moveTo>
                    <a:pt x="67" y="1"/>
                  </a:moveTo>
                  <a:lnTo>
                    <a:pt x="0" y="1602"/>
                  </a:lnTo>
                  <a:lnTo>
                    <a:pt x="12676" y="2069"/>
                  </a:lnTo>
                  <a:lnTo>
                    <a:pt x="12743" y="468"/>
                  </a:lnTo>
                  <a:lnTo>
                    <a:pt x="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7"/>
            <p:cNvSpPr/>
            <p:nvPr/>
          </p:nvSpPr>
          <p:spPr>
            <a:xfrm flipH="1">
              <a:off x="5640458" y="4354977"/>
              <a:ext cx="352217" cy="89554"/>
            </a:xfrm>
            <a:custGeom>
              <a:avLst/>
              <a:gdLst/>
              <a:ahLst/>
              <a:cxnLst/>
              <a:rect l="l" t="t" r="r" b="b"/>
              <a:pathLst>
                <a:path w="12743" h="3240" extrusionOk="0">
                  <a:moveTo>
                    <a:pt x="5442" y="1"/>
                  </a:moveTo>
                  <a:cubicBezTo>
                    <a:pt x="2397" y="1"/>
                    <a:pt x="64" y="570"/>
                    <a:pt x="34" y="1387"/>
                  </a:cubicBezTo>
                  <a:cubicBezTo>
                    <a:pt x="0" y="2254"/>
                    <a:pt x="2802" y="3088"/>
                    <a:pt x="6305" y="3221"/>
                  </a:cubicBezTo>
                  <a:cubicBezTo>
                    <a:pt x="6619" y="3233"/>
                    <a:pt x="6929" y="3239"/>
                    <a:pt x="7231" y="3239"/>
                  </a:cubicBezTo>
                  <a:cubicBezTo>
                    <a:pt x="10300" y="3239"/>
                    <a:pt x="12679" y="2643"/>
                    <a:pt x="12710" y="1854"/>
                  </a:cubicBezTo>
                  <a:cubicBezTo>
                    <a:pt x="12743" y="986"/>
                    <a:pt x="9908" y="119"/>
                    <a:pt x="6405" y="19"/>
                  </a:cubicBezTo>
                  <a:cubicBezTo>
                    <a:pt x="6078" y="7"/>
                    <a:pt x="5756" y="1"/>
                    <a:pt x="54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7"/>
            <p:cNvSpPr/>
            <p:nvPr/>
          </p:nvSpPr>
          <p:spPr>
            <a:xfrm flipH="1">
              <a:off x="5663509" y="4367056"/>
              <a:ext cx="306113" cy="40106"/>
            </a:xfrm>
            <a:custGeom>
              <a:avLst/>
              <a:gdLst/>
              <a:ahLst/>
              <a:cxnLst/>
              <a:rect l="l" t="t" r="r" b="b"/>
              <a:pathLst>
                <a:path w="11075" h="1451" extrusionOk="0">
                  <a:moveTo>
                    <a:pt x="4642" y="0"/>
                  </a:moveTo>
                  <a:cubicBezTo>
                    <a:pt x="2019" y="0"/>
                    <a:pt x="30" y="378"/>
                    <a:pt x="0" y="916"/>
                  </a:cubicBezTo>
                  <a:cubicBezTo>
                    <a:pt x="0" y="983"/>
                    <a:pt x="34" y="1016"/>
                    <a:pt x="67" y="1083"/>
                  </a:cubicBezTo>
                  <a:cubicBezTo>
                    <a:pt x="420" y="613"/>
                    <a:pt x="2273" y="298"/>
                    <a:pt x="4602" y="298"/>
                  </a:cubicBezTo>
                  <a:cubicBezTo>
                    <a:pt x="4917" y="298"/>
                    <a:pt x="5241" y="304"/>
                    <a:pt x="5571" y="316"/>
                  </a:cubicBezTo>
                  <a:cubicBezTo>
                    <a:pt x="8340" y="416"/>
                    <a:pt x="10608" y="916"/>
                    <a:pt x="11008" y="1450"/>
                  </a:cubicBezTo>
                  <a:cubicBezTo>
                    <a:pt x="11042" y="1417"/>
                    <a:pt x="11042" y="1350"/>
                    <a:pt x="11075" y="1317"/>
                  </a:cubicBezTo>
                  <a:cubicBezTo>
                    <a:pt x="11075" y="716"/>
                    <a:pt x="8640" y="116"/>
                    <a:pt x="5571" y="16"/>
                  </a:cubicBezTo>
                  <a:cubicBezTo>
                    <a:pt x="5254" y="5"/>
                    <a:pt x="4944" y="0"/>
                    <a:pt x="46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7"/>
            <p:cNvSpPr/>
            <p:nvPr/>
          </p:nvSpPr>
          <p:spPr>
            <a:xfrm flipH="1">
              <a:off x="5640458" y="4318105"/>
              <a:ext cx="352217" cy="89526"/>
            </a:xfrm>
            <a:custGeom>
              <a:avLst/>
              <a:gdLst/>
              <a:ahLst/>
              <a:cxnLst/>
              <a:rect l="l" t="t" r="r" b="b"/>
              <a:pathLst>
                <a:path w="12743" h="3239" extrusionOk="0">
                  <a:moveTo>
                    <a:pt x="5442" y="0"/>
                  </a:moveTo>
                  <a:cubicBezTo>
                    <a:pt x="2397" y="0"/>
                    <a:pt x="64" y="570"/>
                    <a:pt x="34" y="1386"/>
                  </a:cubicBezTo>
                  <a:cubicBezTo>
                    <a:pt x="0" y="2287"/>
                    <a:pt x="2802" y="3088"/>
                    <a:pt x="6305" y="3221"/>
                  </a:cubicBezTo>
                  <a:cubicBezTo>
                    <a:pt x="6619" y="3233"/>
                    <a:pt x="6929" y="3239"/>
                    <a:pt x="7231" y="3239"/>
                  </a:cubicBezTo>
                  <a:cubicBezTo>
                    <a:pt x="10300" y="3239"/>
                    <a:pt x="12679" y="2643"/>
                    <a:pt x="12710" y="1853"/>
                  </a:cubicBezTo>
                  <a:cubicBezTo>
                    <a:pt x="12743" y="953"/>
                    <a:pt x="9908" y="152"/>
                    <a:pt x="6405" y="19"/>
                  </a:cubicBezTo>
                  <a:cubicBezTo>
                    <a:pt x="6078" y="6"/>
                    <a:pt x="5756" y="0"/>
                    <a:pt x="54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7"/>
            <p:cNvSpPr/>
            <p:nvPr/>
          </p:nvSpPr>
          <p:spPr>
            <a:xfrm flipH="1">
              <a:off x="5640458" y="4312162"/>
              <a:ext cx="351304" cy="57187"/>
            </a:xfrm>
            <a:custGeom>
              <a:avLst/>
              <a:gdLst/>
              <a:ahLst/>
              <a:cxnLst/>
              <a:rect l="l" t="t" r="r" b="b"/>
              <a:pathLst>
                <a:path w="12710" h="2069" extrusionOk="0">
                  <a:moveTo>
                    <a:pt x="34" y="0"/>
                  </a:moveTo>
                  <a:lnTo>
                    <a:pt x="1" y="1601"/>
                  </a:lnTo>
                  <a:lnTo>
                    <a:pt x="12677" y="2068"/>
                  </a:lnTo>
                  <a:lnTo>
                    <a:pt x="12710" y="467"/>
                  </a:lnTo>
                  <a:lnTo>
                    <a:pt x="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7"/>
            <p:cNvSpPr/>
            <p:nvPr/>
          </p:nvSpPr>
          <p:spPr>
            <a:xfrm flipH="1">
              <a:off x="5639518" y="4272941"/>
              <a:ext cx="352244" cy="89554"/>
            </a:xfrm>
            <a:custGeom>
              <a:avLst/>
              <a:gdLst/>
              <a:ahLst/>
              <a:cxnLst/>
              <a:rect l="l" t="t" r="r" b="b"/>
              <a:pathLst>
                <a:path w="12744" h="3240" extrusionOk="0">
                  <a:moveTo>
                    <a:pt x="5513" y="1"/>
                  </a:moveTo>
                  <a:cubicBezTo>
                    <a:pt x="2444" y="1"/>
                    <a:pt x="65" y="597"/>
                    <a:pt x="34" y="1386"/>
                  </a:cubicBezTo>
                  <a:cubicBezTo>
                    <a:pt x="1" y="2287"/>
                    <a:pt x="2836" y="3121"/>
                    <a:pt x="6339" y="3221"/>
                  </a:cubicBezTo>
                  <a:cubicBezTo>
                    <a:pt x="6666" y="3233"/>
                    <a:pt x="6988" y="3239"/>
                    <a:pt x="7302" y="3239"/>
                  </a:cubicBezTo>
                  <a:cubicBezTo>
                    <a:pt x="10347" y="3239"/>
                    <a:pt x="12680" y="2669"/>
                    <a:pt x="12710" y="1853"/>
                  </a:cubicBezTo>
                  <a:cubicBezTo>
                    <a:pt x="12743" y="986"/>
                    <a:pt x="9941" y="152"/>
                    <a:pt x="6439" y="18"/>
                  </a:cubicBezTo>
                  <a:cubicBezTo>
                    <a:pt x="6124" y="6"/>
                    <a:pt x="5815" y="1"/>
                    <a:pt x="55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7"/>
            <p:cNvSpPr/>
            <p:nvPr/>
          </p:nvSpPr>
          <p:spPr>
            <a:xfrm flipH="1">
              <a:off x="5661658" y="4285932"/>
              <a:ext cx="306113" cy="40078"/>
            </a:xfrm>
            <a:custGeom>
              <a:avLst/>
              <a:gdLst/>
              <a:ahLst/>
              <a:cxnLst/>
              <a:rect l="l" t="t" r="r" b="b"/>
              <a:pathLst>
                <a:path w="11075" h="1450" extrusionOk="0">
                  <a:moveTo>
                    <a:pt x="4641" y="0"/>
                  </a:moveTo>
                  <a:cubicBezTo>
                    <a:pt x="2012" y="0"/>
                    <a:pt x="0" y="378"/>
                    <a:pt x="0" y="916"/>
                  </a:cubicBezTo>
                  <a:cubicBezTo>
                    <a:pt x="0" y="983"/>
                    <a:pt x="33" y="1016"/>
                    <a:pt x="67" y="1083"/>
                  </a:cubicBezTo>
                  <a:cubicBezTo>
                    <a:pt x="419" y="613"/>
                    <a:pt x="2273" y="298"/>
                    <a:pt x="4602" y="298"/>
                  </a:cubicBezTo>
                  <a:cubicBezTo>
                    <a:pt x="4917" y="298"/>
                    <a:pt x="5241" y="304"/>
                    <a:pt x="5571" y="316"/>
                  </a:cubicBezTo>
                  <a:cubicBezTo>
                    <a:pt x="8306" y="416"/>
                    <a:pt x="10608" y="916"/>
                    <a:pt x="10975" y="1450"/>
                  </a:cubicBezTo>
                  <a:cubicBezTo>
                    <a:pt x="11008" y="1416"/>
                    <a:pt x="11041" y="1383"/>
                    <a:pt x="11041" y="1316"/>
                  </a:cubicBezTo>
                  <a:cubicBezTo>
                    <a:pt x="11075" y="716"/>
                    <a:pt x="8640" y="115"/>
                    <a:pt x="5571" y="15"/>
                  </a:cubicBezTo>
                  <a:cubicBezTo>
                    <a:pt x="5254" y="5"/>
                    <a:pt x="4943" y="0"/>
                    <a:pt x="46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7"/>
            <p:cNvSpPr/>
            <p:nvPr/>
          </p:nvSpPr>
          <p:spPr>
            <a:xfrm flipH="1">
              <a:off x="5598970" y="4253758"/>
              <a:ext cx="352217" cy="90079"/>
            </a:xfrm>
            <a:custGeom>
              <a:avLst/>
              <a:gdLst/>
              <a:ahLst/>
              <a:cxnLst/>
              <a:rect l="l" t="t" r="r" b="b"/>
              <a:pathLst>
                <a:path w="12743" h="3259" extrusionOk="0">
                  <a:moveTo>
                    <a:pt x="5683" y="1"/>
                  </a:moveTo>
                  <a:cubicBezTo>
                    <a:pt x="2533" y="1"/>
                    <a:pt x="65" y="578"/>
                    <a:pt x="34" y="1413"/>
                  </a:cubicBezTo>
                  <a:cubicBezTo>
                    <a:pt x="1" y="2280"/>
                    <a:pt x="2836" y="3114"/>
                    <a:pt x="6305" y="3247"/>
                  </a:cubicBezTo>
                  <a:cubicBezTo>
                    <a:pt x="6561" y="3255"/>
                    <a:pt x="6813" y="3258"/>
                    <a:pt x="7061" y="3258"/>
                  </a:cubicBezTo>
                  <a:cubicBezTo>
                    <a:pt x="10211" y="3258"/>
                    <a:pt x="12679" y="2681"/>
                    <a:pt x="12710" y="1846"/>
                  </a:cubicBezTo>
                  <a:cubicBezTo>
                    <a:pt x="12743" y="979"/>
                    <a:pt x="9941" y="145"/>
                    <a:pt x="6438" y="12"/>
                  </a:cubicBezTo>
                  <a:cubicBezTo>
                    <a:pt x="6183" y="5"/>
                    <a:pt x="5931" y="1"/>
                    <a:pt x="56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7"/>
            <p:cNvSpPr/>
            <p:nvPr/>
          </p:nvSpPr>
          <p:spPr>
            <a:xfrm flipH="1">
              <a:off x="5598030" y="4247622"/>
              <a:ext cx="352244" cy="57187"/>
            </a:xfrm>
            <a:custGeom>
              <a:avLst/>
              <a:gdLst/>
              <a:ahLst/>
              <a:cxnLst/>
              <a:rect l="l" t="t" r="r" b="b"/>
              <a:pathLst>
                <a:path w="12744" h="2069" extrusionOk="0">
                  <a:moveTo>
                    <a:pt x="68" y="0"/>
                  </a:moveTo>
                  <a:lnTo>
                    <a:pt x="1" y="1601"/>
                  </a:lnTo>
                  <a:lnTo>
                    <a:pt x="12677" y="2068"/>
                  </a:lnTo>
                  <a:lnTo>
                    <a:pt x="12743" y="467"/>
                  </a:lnTo>
                  <a:lnTo>
                    <a:pt x="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7"/>
            <p:cNvSpPr/>
            <p:nvPr/>
          </p:nvSpPr>
          <p:spPr>
            <a:xfrm flipH="1">
              <a:off x="5597118" y="4209312"/>
              <a:ext cx="352217" cy="89554"/>
            </a:xfrm>
            <a:custGeom>
              <a:avLst/>
              <a:gdLst/>
              <a:ahLst/>
              <a:cxnLst/>
              <a:rect l="l" t="t" r="r" b="b"/>
              <a:pathLst>
                <a:path w="12743" h="3240" extrusionOk="0">
                  <a:moveTo>
                    <a:pt x="5512" y="1"/>
                  </a:moveTo>
                  <a:cubicBezTo>
                    <a:pt x="2444" y="1"/>
                    <a:pt x="64" y="597"/>
                    <a:pt x="34" y="1386"/>
                  </a:cubicBezTo>
                  <a:cubicBezTo>
                    <a:pt x="0" y="2287"/>
                    <a:pt x="2802" y="3121"/>
                    <a:pt x="6305" y="3221"/>
                  </a:cubicBezTo>
                  <a:cubicBezTo>
                    <a:pt x="6632" y="3233"/>
                    <a:pt x="6954" y="3240"/>
                    <a:pt x="7269" y="3240"/>
                  </a:cubicBezTo>
                  <a:cubicBezTo>
                    <a:pt x="10319" y="3240"/>
                    <a:pt x="12679" y="2670"/>
                    <a:pt x="12709" y="1853"/>
                  </a:cubicBezTo>
                  <a:cubicBezTo>
                    <a:pt x="12743" y="986"/>
                    <a:pt x="9907" y="152"/>
                    <a:pt x="6438" y="19"/>
                  </a:cubicBezTo>
                  <a:cubicBezTo>
                    <a:pt x="6124" y="7"/>
                    <a:pt x="5815" y="1"/>
                    <a:pt x="5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7"/>
            <p:cNvSpPr/>
            <p:nvPr/>
          </p:nvSpPr>
          <p:spPr>
            <a:xfrm flipH="1">
              <a:off x="5619230" y="4221999"/>
              <a:ext cx="306141" cy="40410"/>
            </a:xfrm>
            <a:custGeom>
              <a:avLst/>
              <a:gdLst/>
              <a:ahLst/>
              <a:cxnLst/>
              <a:rect l="l" t="t" r="r" b="b"/>
              <a:pathLst>
                <a:path w="11076" h="1462" extrusionOk="0">
                  <a:moveTo>
                    <a:pt x="4405" y="1"/>
                  </a:moveTo>
                  <a:cubicBezTo>
                    <a:pt x="1893" y="1"/>
                    <a:pt x="1" y="372"/>
                    <a:pt x="1" y="894"/>
                  </a:cubicBezTo>
                  <a:cubicBezTo>
                    <a:pt x="1" y="961"/>
                    <a:pt x="1" y="1027"/>
                    <a:pt x="34" y="1061"/>
                  </a:cubicBezTo>
                  <a:cubicBezTo>
                    <a:pt x="412" y="596"/>
                    <a:pt x="2234" y="308"/>
                    <a:pt x="4507" y="308"/>
                  </a:cubicBezTo>
                  <a:cubicBezTo>
                    <a:pt x="4842" y="308"/>
                    <a:pt x="5187" y="314"/>
                    <a:pt x="5538" y="327"/>
                  </a:cubicBezTo>
                  <a:cubicBezTo>
                    <a:pt x="8306" y="427"/>
                    <a:pt x="10575" y="894"/>
                    <a:pt x="10975" y="1461"/>
                  </a:cubicBezTo>
                  <a:cubicBezTo>
                    <a:pt x="11008" y="1428"/>
                    <a:pt x="11042" y="1361"/>
                    <a:pt x="11042" y="1294"/>
                  </a:cubicBezTo>
                  <a:cubicBezTo>
                    <a:pt x="11075" y="694"/>
                    <a:pt x="8640" y="127"/>
                    <a:pt x="5571" y="27"/>
                  </a:cubicBezTo>
                  <a:cubicBezTo>
                    <a:pt x="5171" y="9"/>
                    <a:pt x="4781" y="1"/>
                    <a:pt x="4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7"/>
            <p:cNvSpPr/>
            <p:nvPr/>
          </p:nvSpPr>
          <p:spPr>
            <a:xfrm flipH="1">
              <a:off x="6639906" y="4427561"/>
              <a:ext cx="352217" cy="89830"/>
            </a:xfrm>
            <a:custGeom>
              <a:avLst/>
              <a:gdLst/>
              <a:ahLst/>
              <a:cxnLst/>
              <a:rect l="l" t="t" r="r" b="b"/>
              <a:pathLst>
                <a:path w="12743" h="3250" extrusionOk="0">
                  <a:moveTo>
                    <a:pt x="5292" y="1"/>
                  </a:moveTo>
                  <a:cubicBezTo>
                    <a:pt x="2353" y="1"/>
                    <a:pt x="67" y="563"/>
                    <a:pt x="67" y="1363"/>
                  </a:cubicBezTo>
                  <a:cubicBezTo>
                    <a:pt x="0" y="2230"/>
                    <a:pt x="2802" y="3064"/>
                    <a:pt x="6305" y="3231"/>
                  </a:cubicBezTo>
                  <a:cubicBezTo>
                    <a:pt x="6633" y="3243"/>
                    <a:pt x="6956" y="3249"/>
                    <a:pt x="7271" y="3249"/>
                  </a:cubicBezTo>
                  <a:cubicBezTo>
                    <a:pt x="10320" y="3249"/>
                    <a:pt x="12679" y="2682"/>
                    <a:pt x="12709" y="1896"/>
                  </a:cubicBezTo>
                  <a:cubicBezTo>
                    <a:pt x="12743" y="996"/>
                    <a:pt x="9941" y="162"/>
                    <a:pt x="6438" y="28"/>
                  </a:cubicBezTo>
                  <a:cubicBezTo>
                    <a:pt x="6048" y="10"/>
                    <a:pt x="5665" y="1"/>
                    <a:pt x="5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7"/>
            <p:cNvSpPr/>
            <p:nvPr/>
          </p:nvSpPr>
          <p:spPr>
            <a:xfrm flipH="1">
              <a:off x="6638967" y="4420043"/>
              <a:ext cx="352244" cy="59951"/>
            </a:xfrm>
            <a:custGeom>
              <a:avLst/>
              <a:gdLst/>
              <a:ahLst/>
              <a:cxnLst/>
              <a:rect l="l" t="t" r="r" b="b"/>
              <a:pathLst>
                <a:path w="12744" h="2169" extrusionOk="0">
                  <a:moveTo>
                    <a:pt x="67" y="0"/>
                  </a:moveTo>
                  <a:lnTo>
                    <a:pt x="1" y="1601"/>
                  </a:lnTo>
                  <a:lnTo>
                    <a:pt x="12676" y="2168"/>
                  </a:lnTo>
                  <a:lnTo>
                    <a:pt x="12743" y="534"/>
                  </a:lnTo>
                  <a:lnTo>
                    <a:pt x="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7"/>
            <p:cNvSpPr/>
            <p:nvPr/>
          </p:nvSpPr>
          <p:spPr>
            <a:xfrm flipH="1">
              <a:off x="6638054" y="4383309"/>
              <a:ext cx="352217" cy="89830"/>
            </a:xfrm>
            <a:custGeom>
              <a:avLst/>
              <a:gdLst/>
              <a:ahLst/>
              <a:cxnLst/>
              <a:rect l="l" t="t" r="r" b="b"/>
              <a:pathLst>
                <a:path w="12743" h="3250" extrusionOk="0">
                  <a:moveTo>
                    <a:pt x="5291" y="0"/>
                  </a:moveTo>
                  <a:cubicBezTo>
                    <a:pt x="2352" y="0"/>
                    <a:pt x="63" y="563"/>
                    <a:pt x="33" y="1363"/>
                  </a:cubicBezTo>
                  <a:cubicBezTo>
                    <a:pt x="0" y="2230"/>
                    <a:pt x="2802" y="3064"/>
                    <a:pt x="6305" y="3231"/>
                  </a:cubicBezTo>
                  <a:cubicBezTo>
                    <a:pt x="6630" y="3243"/>
                    <a:pt x="6949" y="3249"/>
                    <a:pt x="7262" y="3249"/>
                  </a:cubicBezTo>
                  <a:cubicBezTo>
                    <a:pt x="10287" y="3249"/>
                    <a:pt x="12649" y="2682"/>
                    <a:pt x="12709" y="1896"/>
                  </a:cubicBezTo>
                  <a:cubicBezTo>
                    <a:pt x="12742" y="996"/>
                    <a:pt x="9940" y="162"/>
                    <a:pt x="6438" y="28"/>
                  </a:cubicBezTo>
                  <a:cubicBezTo>
                    <a:pt x="6048" y="9"/>
                    <a:pt x="5664" y="0"/>
                    <a:pt x="5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7"/>
            <p:cNvSpPr/>
            <p:nvPr/>
          </p:nvSpPr>
          <p:spPr>
            <a:xfrm flipH="1">
              <a:off x="6661106" y="4395360"/>
              <a:ext cx="306141" cy="41294"/>
            </a:xfrm>
            <a:custGeom>
              <a:avLst/>
              <a:gdLst/>
              <a:ahLst/>
              <a:cxnLst/>
              <a:rect l="l" t="t" r="r" b="b"/>
              <a:pathLst>
                <a:path w="11076" h="1494" extrusionOk="0">
                  <a:moveTo>
                    <a:pt x="4416" y="0"/>
                  </a:moveTo>
                  <a:cubicBezTo>
                    <a:pt x="1926" y="0"/>
                    <a:pt x="30" y="371"/>
                    <a:pt x="1" y="893"/>
                  </a:cubicBezTo>
                  <a:cubicBezTo>
                    <a:pt x="1" y="927"/>
                    <a:pt x="34" y="993"/>
                    <a:pt x="68" y="1027"/>
                  </a:cubicBezTo>
                  <a:cubicBezTo>
                    <a:pt x="436" y="601"/>
                    <a:pt x="2154" y="297"/>
                    <a:pt x="4361" y="297"/>
                  </a:cubicBezTo>
                  <a:cubicBezTo>
                    <a:pt x="4751" y="297"/>
                    <a:pt x="5156" y="306"/>
                    <a:pt x="5572" y="326"/>
                  </a:cubicBezTo>
                  <a:cubicBezTo>
                    <a:pt x="8340" y="459"/>
                    <a:pt x="10642" y="960"/>
                    <a:pt x="11009" y="1494"/>
                  </a:cubicBezTo>
                  <a:cubicBezTo>
                    <a:pt x="11042" y="1460"/>
                    <a:pt x="11042" y="1394"/>
                    <a:pt x="11076" y="1360"/>
                  </a:cubicBezTo>
                  <a:cubicBezTo>
                    <a:pt x="11076" y="760"/>
                    <a:pt x="8640" y="159"/>
                    <a:pt x="5572" y="26"/>
                  </a:cubicBezTo>
                  <a:cubicBezTo>
                    <a:pt x="5176" y="8"/>
                    <a:pt x="4790" y="0"/>
                    <a:pt x="441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7"/>
            <p:cNvSpPr/>
            <p:nvPr/>
          </p:nvSpPr>
          <p:spPr>
            <a:xfrm flipH="1">
              <a:off x="6661106" y="4395360"/>
              <a:ext cx="306141" cy="41294"/>
            </a:xfrm>
            <a:custGeom>
              <a:avLst/>
              <a:gdLst/>
              <a:ahLst/>
              <a:cxnLst/>
              <a:rect l="l" t="t" r="r" b="b"/>
              <a:pathLst>
                <a:path w="11076" h="1494" extrusionOk="0">
                  <a:moveTo>
                    <a:pt x="4416" y="0"/>
                  </a:moveTo>
                  <a:cubicBezTo>
                    <a:pt x="1926" y="0"/>
                    <a:pt x="30" y="371"/>
                    <a:pt x="1" y="893"/>
                  </a:cubicBezTo>
                  <a:cubicBezTo>
                    <a:pt x="1" y="927"/>
                    <a:pt x="34" y="993"/>
                    <a:pt x="68" y="1027"/>
                  </a:cubicBezTo>
                  <a:cubicBezTo>
                    <a:pt x="436" y="601"/>
                    <a:pt x="2154" y="297"/>
                    <a:pt x="4361" y="297"/>
                  </a:cubicBezTo>
                  <a:cubicBezTo>
                    <a:pt x="4751" y="297"/>
                    <a:pt x="5156" y="306"/>
                    <a:pt x="5572" y="326"/>
                  </a:cubicBezTo>
                  <a:cubicBezTo>
                    <a:pt x="8340" y="459"/>
                    <a:pt x="10642" y="960"/>
                    <a:pt x="11009" y="1494"/>
                  </a:cubicBezTo>
                  <a:cubicBezTo>
                    <a:pt x="11042" y="1460"/>
                    <a:pt x="11042" y="1394"/>
                    <a:pt x="11076" y="1360"/>
                  </a:cubicBezTo>
                  <a:cubicBezTo>
                    <a:pt x="11076" y="760"/>
                    <a:pt x="8640" y="159"/>
                    <a:pt x="5572" y="26"/>
                  </a:cubicBezTo>
                  <a:cubicBezTo>
                    <a:pt x="5176" y="8"/>
                    <a:pt x="4790" y="0"/>
                    <a:pt x="44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7"/>
            <p:cNvSpPr/>
            <p:nvPr/>
          </p:nvSpPr>
          <p:spPr>
            <a:xfrm flipH="1">
              <a:off x="6676779" y="4360257"/>
              <a:ext cx="352217" cy="90079"/>
            </a:xfrm>
            <a:custGeom>
              <a:avLst/>
              <a:gdLst/>
              <a:ahLst/>
              <a:cxnLst/>
              <a:rect l="l" t="t" r="r" b="b"/>
              <a:pathLst>
                <a:path w="12743" h="3259" extrusionOk="0">
                  <a:moveTo>
                    <a:pt x="5291" y="0"/>
                  </a:moveTo>
                  <a:cubicBezTo>
                    <a:pt x="2352" y="0"/>
                    <a:pt x="63" y="563"/>
                    <a:pt x="33" y="1363"/>
                  </a:cubicBezTo>
                  <a:cubicBezTo>
                    <a:pt x="0" y="2230"/>
                    <a:pt x="2802" y="3097"/>
                    <a:pt x="6305" y="3231"/>
                  </a:cubicBezTo>
                  <a:cubicBezTo>
                    <a:pt x="6695" y="3249"/>
                    <a:pt x="7078" y="3258"/>
                    <a:pt x="7451" y="3258"/>
                  </a:cubicBezTo>
                  <a:cubicBezTo>
                    <a:pt x="10391" y="3258"/>
                    <a:pt x="12680" y="2696"/>
                    <a:pt x="12709" y="1896"/>
                  </a:cubicBezTo>
                  <a:cubicBezTo>
                    <a:pt x="12742" y="996"/>
                    <a:pt x="9940" y="162"/>
                    <a:pt x="6438" y="28"/>
                  </a:cubicBezTo>
                  <a:cubicBezTo>
                    <a:pt x="6048" y="10"/>
                    <a:pt x="5664" y="0"/>
                    <a:pt x="52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7"/>
            <p:cNvSpPr/>
            <p:nvPr/>
          </p:nvSpPr>
          <p:spPr>
            <a:xfrm flipH="1">
              <a:off x="6675866" y="4353651"/>
              <a:ext cx="352217" cy="59039"/>
            </a:xfrm>
            <a:custGeom>
              <a:avLst/>
              <a:gdLst/>
              <a:ahLst/>
              <a:cxnLst/>
              <a:rect l="l" t="t" r="r" b="b"/>
              <a:pathLst>
                <a:path w="12743" h="2136" extrusionOk="0">
                  <a:moveTo>
                    <a:pt x="67" y="0"/>
                  </a:moveTo>
                  <a:lnTo>
                    <a:pt x="0" y="1602"/>
                  </a:lnTo>
                  <a:lnTo>
                    <a:pt x="12676" y="2135"/>
                  </a:lnTo>
                  <a:lnTo>
                    <a:pt x="12743" y="534"/>
                  </a:lnTo>
                  <a:lnTo>
                    <a:pt x="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7"/>
            <p:cNvSpPr/>
            <p:nvPr/>
          </p:nvSpPr>
          <p:spPr>
            <a:xfrm flipH="1">
              <a:off x="6674927" y="4316004"/>
              <a:ext cx="352244" cy="89802"/>
            </a:xfrm>
            <a:custGeom>
              <a:avLst/>
              <a:gdLst/>
              <a:ahLst/>
              <a:cxnLst/>
              <a:rect l="l" t="t" r="r" b="b"/>
              <a:pathLst>
                <a:path w="12744" h="3249" extrusionOk="0">
                  <a:moveTo>
                    <a:pt x="5292" y="0"/>
                  </a:moveTo>
                  <a:cubicBezTo>
                    <a:pt x="2353" y="0"/>
                    <a:pt x="64" y="563"/>
                    <a:pt x="34" y="1362"/>
                  </a:cubicBezTo>
                  <a:cubicBezTo>
                    <a:pt x="1" y="2230"/>
                    <a:pt x="2803" y="3064"/>
                    <a:pt x="6305" y="3230"/>
                  </a:cubicBezTo>
                  <a:cubicBezTo>
                    <a:pt x="6630" y="3243"/>
                    <a:pt x="6950" y="3249"/>
                    <a:pt x="7264" y="3249"/>
                  </a:cubicBezTo>
                  <a:cubicBezTo>
                    <a:pt x="10293" y="3249"/>
                    <a:pt x="12680" y="2682"/>
                    <a:pt x="12710" y="1896"/>
                  </a:cubicBezTo>
                  <a:cubicBezTo>
                    <a:pt x="12743" y="995"/>
                    <a:pt x="9941" y="162"/>
                    <a:pt x="6439" y="28"/>
                  </a:cubicBezTo>
                  <a:cubicBezTo>
                    <a:pt x="6048" y="9"/>
                    <a:pt x="5665" y="0"/>
                    <a:pt x="5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7"/>
            <p:cNvSpPr/>
            <p:nvPr/>
          </p:nvSpPr>
          <p:spPr>
            <a:xfrm flipH="1">
              <a:off x="6697066" y="4328056"/>
              <a:ext cx="307053" cy="42206"/>
            </a:xfrm>
            <a:custGeom>
              <a:avLst/>
              <a:gdLst/>
              <a:ahLst/>
              <a:cxnLst/>
              <a:rect l="l" t="t" r="r" b="b"/>
              <a:pathLst>
                <a:path w="11109" h="1527" extrusionOk="0">
                  <a:moveTo>
                    <a:pt x="4416" y="0"/>
                  </a:moveTo>
                  <a:cubicBezTo>
                    <a:pt x="1926" y="0"/>
                    <a:pt x="30" y="371"/>
                    <a:pt x="1" y="893"/>
                  </a:cubicBezTo>
                  <a:cubicBezTo>
                    <a:pt x="1" y="960"/>
                    <a:pt x="34" y="993"/>
                    <a:pt x="67" y="1060"/>
                  </a:cubicBezTo>
                  <a:cubicBezTo>
                    <a:pt x="445" y="595"/>
                    <a:pt x="2242" y="307"/>
                    <a:pt x="4531" y="307"/>
                  </a:cubicBezTo>
                  <a:cubicBezTo>
                    <a:pt x="4868" y="307"/>
                    <a:pt x="5216" y="313"/>
                    <a:pt x="5571" y="326"/>
                  </a:cubicBezTo>
                  <a:cubicBezTo>
                    <a:pt x="8340" y="459"/>
                    <a:pt x="10642" y="960"/>
                    <a:pt x="11009" y="1527"/>
                  </a:cubicBezTo>
                  <a:cubicBezTo>
                    <a:pt x="11042" y="1460"/>
                    <a:pt x="11075" y="1427"/>
                    <a:pt x="11075" y="1360"/>
                  </a:cubicBezTo>
                  <a:cubicBezTo>
                    <a:pt x="11109" y="760"/>
                    <a:pt x="8640" y="159"/>
                    <a:pt x="5571" y="26"/>
                  </a:cubicBezTo>
                  <a:cubicBezTo>
                    <a:pt x="5176" y="8"/>
                    <a:pt x="4789" y="0"/>
                    <a:pt x="4416"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7"/>
            <p:cNvSpPr/>
            <p:nvPr/>
          </p:nvSpPr>
          <p:spPr>
            <a:xfrm flipH="1">
              <a:off x="6697066" y="4328056"/>
              <a:ext cx="307053" cy="42206"/>
            </a:xfrm>
            <a:custGeom>
              <a:avLst/>
              <a:gdLst/>
              <a:ahLst/>
              <a:cxnLst/>
              <a:rect l="l" t="t" r="r" b="b"/>
              <a:pathLst>
                <a:path w="11109" h="1527" extrusionOk="0">
                  <a:moveTo>
                    <a:pt x="4416" y="0"/>
                  </a:moveTo>
                  <a:cubicBezTo>
                    <a:pt x="1926" y="0"/>
                    <a:pt x="30" y="371"/>
                    <a:pt x="1" y="893"/>
                  </a:cubicBezTo>
                  <a:cubicBezTo>
                    <a:pt x="1" y="960"/>
                    <a:pt x="34" y="993"/>
                    <a:pt x="67" y="1060"/>
                  </a:cubicBezTo>
                  <a:cubicBezTo>
                    <a:pt x="445" y="595"/>
                    <a:pt x="2242" y="307"/>
                    <a:pt x="4531" y="307"/>
                  </a:cubicBezTo>
                  <a:cubicBezTo>
                    <a:pt x="4868" y="307"/>
                    <a:pt x="5216" y="313"/>
                    <a:pt x="5571" y="326"/>
                  </a:cubicBezTo>
                  <a:cubicBezTo>
                    <a:pt x="8340" y="459"/>
                    <a:pt x="10642" y="960"/>
                    <a:pt x="11009" y="1527"/>
                  </a:cubicBezTo>
                  <a:cubicBezTo>
                    <a:pt x="11042" y="1460"/>
                    <a:pt x="11075" y="1427"/>
                    <a:pt x="11075" y="1360"/>
                  </a:cubicBezTo>
                  <a:cubicBezTo>
                    <a:pt x="11109" y="760"/>
                    <a:pt x="8640" y="159"/>
                    <a:pt x="5571" y="26"/>
                  </a:cubicBezTo>
                  <a:cubicBezTo>
                    <a:pt x="5176" y="8"/>
                    <a:pt x="4789" y="0"/>
                    <a:pt x="44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7"/>
            <p:cNvSpPr/>
            <p:nvPr/>
          </p:nvSpPr>
          <p:spPr>
            <a:xfrm flipH="1">
              <a:off x="6672163" y="4279381"/>
              <a:ext cx="352244" cy="89802"/>
            </a:xfrm>
            <a:custGeom>
              <a:avLst/>
              <a:gdLst/>
              <a:ahLst/>
              <a:cxnLst/>
              <a:rect l="l" t="t" r="r" b="b"/>
              <a:pathLst>
                <a:path w="12744" h="3249" extrusionOk="0">
                  <a:moveTo>
                    <a:pt x="5481" y="0"/>
                  </a:moveTo>
                  <a:cubicBezTo>
                    <a:pt x="2457" y="0"/>
                    <a:pt x="95" y="567"/>
                    <a:pt x="34" y="1353"/>
                  </a:cubicBezTo>
                  <a:cubicBezTo>
                    <a:pt x="1" y="2254"/>
                    <a:pt x="2803" y="3088"/>
                    <a:pt x="6305" y="3221"/>
                  </a:cubicBezTo>
                  <a:cubicBezTo>
                    <a:pt x="6696" y="3240"/>
                    <a:pt x="7079" y="3249"/>
                    <a:pt x="7452" y="3249"/>
                  </a:cubicBezTo>
                  <a:cubicBezTo>
                    <a:pt x="10391" y="3249"/>
                    <a:pt x="12680" y="2686"/>
                    <a:pt x="12710" y="1887"/>
                  </a:cubicBezTo>
                  <a:cubicBezTo>
                    <a:pt x="12743" y="1020"/>
                    <a:pt x="9941" y="152"/>
                    <a:pt x="6439" y="19"/>
                  </a:cubicBezTo>
                  <a:cubicBezTo>
                    <a:pt x="6114" y="6"/>
                    <a:pt x="5794" y="0"/>
                    <a:pt x="54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7"/>
            <p:cNvSpPr/>
            <p:nvPr/>
          </p:nvSpPr>
          <p:spPr>
            <a:xfrm flipH="1">
              <a:off x="6671251" y="4272498"/>
              <a:ext cx="352217" cy="59039"/>
            </a:xfrm>
            <a:custGeom>
              <a:avLst/>
              <a:gdLst/>
              <a:ahLst/>
              <a:cxnLst/>
              <a:rect l="l" t="t" r="r" b="b"/>
              <a:pathLst>
                <a:path w="12743" h="2136" extrusionOk="0">
                  <a:moveTo>
                    <a:pt x="67" y="1"/>
                  </a:moveTo>
                  <a:lnTo>
                    <a:pt x="0" y="1602"/>
                  </a:lnTo>
                  <a:lnTo>
                    <a:pt x="12676" y="2136"/>
                  </a:lnTo>
                  <a:lnTo>
                    <a:pt x="12743" y="535"/>
                  </a:lnTo>
                  <a:lnTo>
                    <a:pt x="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7"/>
            <p:cNvSpPr/>
            <p:nvPr/>
          </p:nvSpPr>
          <p:spPr>
            <a:xfrm flipH="1">
              <a:off x="6670338" y="4235101"/>
              <a:ext cx="352217" cy="89830"/>
            </a:xfrm>
            <a:custGeom>
              <a:avLst/>
              <a:gdLst/>
              <a:ahLst/>
              <a:cxnLst/>
              <a:rect l="l" t="t" r="r" b="b"/>
              <a:pathLst>
                <a:path w="12743" h="3250" extrusionOk="0">
                  <a:moveTo>
                    <a:pt x="5441" y="0"/>
                  </a:moveTo>
                  <a:cubicBezTo>
                    <a:pt x="2435" y="0"/>
                    <a:pt x="94" y="541"/>
                    <a:pt x="34" y="1354"/>
                  </a:cubicBezTo>
                  <a:cubicBezTo>
                    <a:pt x="1" y="2255"/>
                    <a:pt x="2803" y="3089"/>
                    <a:pt x="6305" y="3222"/>
                  </a:cubicBezTo>
                  <a:cubicBezTo>
                    <a:pt x="6695" y="3241"/>
                    <a:pt x="7079" y="3250"/>
                    <a:pt x="7452" y="3250"/>
                  </a:cubicBezTo>
                  <a:cubicBezTo>
                    <a:pt x="10391" y="3250"/>
                    <a:pt x="12680" y="2687"/>
                    <a:pt x="12710" y="1888"/>
                  </a:cubicBezTo>
                  <a:cubicBezTo>
                    <a:pt x="12743" y="987"/>
                    <a:pt x="9941" y="153"/>
                    <a:pt x="6438" y="20"/>
                  </a:cubicBezTo>
                  <a:cubicBezTo>
                    <a:pt x="6099" y="7"/>
                    <a:pt x="5766" y="0"/>
                    <a:pt x="54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7"/>
            <p:cNvSpPr/>
            <p:nvPr/>
          </p:nvSpPr>
          <p:spPr>
            <a:xfrm flipH="1">
              <a:off x="6692450" y="4246903"/>
              <a:ext cx="306141" cy="42234"/>
            </a:xfrm>
            <a:custGeom>
              <a:avLst/>
              <a:gdLst/>
              <a:ahLst/>
              <a:cxnLst/>
              <a:rect l="l" t="t" r="r" b="b"/>
              <a:pathLst>
                <a:path w="11076" h="1528" extrusionOk="0">
                  <a:moveTo>
                    <a:pt x="4405" y="1"/>
                  </a:moveTo>
                  <a:cubicBezTo>
                    <a:pt x="1893" y="1"/>
                    <a:pt x="1" y="371"/>
                    <a:pt x="1" y="894"/>
                  </a:cubicBezTo>
                  <a:cubicBezTo>
                    <a:pt x="1" y="960"/>
                    <a:pt x="1" y="994"/>
                    <a:pt x="34" y="1060"/>
                  </a:cubicBezTo>
                  <a:cubicBezTo>
                    <a:pt x="399" y="612"/>
                    <a:pt x="2082" y="328"/>
                    <a:pt x="4253" y="328"/>
                  </a:cubicBezTo>
                  <a:cubicBezTo>
                    <a:pt x="4666" y="328"/>
                    <a:pt x="5096" y="339"/>
                    <a:pt x="5538" y="360"/>
                  </a:cubicBezTo>
                  <a:cubicBezTo>
                    <a:pt x="8307" y="460"/>
                    <a:pt x="10608" y="960"/>
                    <a:pt x="10975" y="1527"/>
                  </a:cubicBezTo>
                  <a:cubicBezTo>
                    <a:pt x="11009" y="1461"/>
                    <a:pt x="11042" y="1427"/>
                    <a:pt x="11042" y="1361"/>
                  </a:cubicBezTo>
                  <a:cubicBezTo>
                    <a:pt x="11075" y="760"/>
                    <a:pt x="8607" y="160"/>
                    <a:pt x="5571" y="26"/>
                  </a:cubicBezTo>
                  <a:cubicBezTo>
                    <a:pt x="5172" y="9"/>
                    <a:pt x="4781" y="1"/>
                    <a:pt x="440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7"/>
            <p:cNvSpPr/>
            <p:nvPr/>
          </p:nvSpPr>
          <p:spPr>
            <a:xfrm flipH="1">
              <a:off x="6692450" y="4246903"/>
              <a:ext cx="306141" cy="42234"/>
            </a:xfrm>
            <a:custGeom>
              <a:avLst/>
              <a:gdLst/>
              <a:ahLst/>
              <a:cxnLst/>
              <a:rect l="l" t="t" r="r" b="b"/>
              <a:pathLst>
                <a:path w="11076" h="1528" extrusionOk="0">
                  <a:moveTo>
                    <a:pt x="4405" y="1"/>
                  </a:moveTo>
                  <a:cubicBezTo>
                    <a:pt x="1893" y="1"/>
                    <a:pt x="1" y="371"/>
                    <a:pt x="1" y="894"/>
                  </a:cubicBezTo>
                  <a:cubicBezTo>
                    <a:pt x="1" y="960"/>
                    <a:pt x="1" y="994"/>
                    <a:pt x="34" y="1060"/>
                  </a:cubicBezTo>
                  <a:cubicBezTo>
                    <a:pt x="399" y="612"/>
                    <a:pt x="2082" y="328"/>
                    <a:pt x="4253" y="328"/>
                  </a:cubicBezTo>
                  <a:cubicBezTo>
                    <a:pt x="4666" y="328"/>
                    <a:pt x="5096" y="339"/>
                    <a:pt x="5538" y="360"/>
                  </a:cubicBezTo>
                  <a:cubicBezTo>
                    <a:pt x="8307" y="460"/>
                    <a:pt x="10608" y="960"/>
                    <a:pt x="10975" y="1527"/>
                  </a:cubicBezTo>
                  <a:cubicBezTo>
                    <a:pt x="11009" y="1461"/>
                    <a:pt x="11042" y="1427"/>
                    <a:pt x="11042" y="1361"/>
                  </a:cubicBezTo>
                  <a:cubicBezTo>
                    <a:pt x="11075" y="760"/>
                    <a:pt x="8607" y="160"/>
                    <a:pt x="5571" y="26"/>
                  </a:cubicBezTo>
                  <a:cubicBezTo>
                    <a:pt x="5172" y="9"/>
                    <a:pt x="4781" y="1"/>
                    <a:pt x="4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7"/>
            <p:cNvSpPr/>
            <p:nvPr/>
          </p:nvSpPr>
          <p:spPr>
            <a:xfrm flipH="1">
              <a:off x="6709063" y="4212076"/>
              <a:ext cx="352217" cy="89802"/>
            </a:xfrm>
            <a:custGeom>
              <a:avLst/>
              <a:gdLst/>
              <a:ahLst/>
              <a:cxnLst/>
              <a:rect l="l" t="t" r="r" b="b"/>
              <a:pathLst>
                <a:path w="12743" h="3249" extrusionOk="0">
                  <a:moveTo>
                    <a:pt x="5506" y="0"/>
                  </a:moveTo>
                  <a:cubicBezTo>
                    <a:pt x="2457" y="0"/>
                    <a:pt x="97" y="567"/>
                    <a:pt x="67" y="1353"/>
                  </a:cubicBezTo>
                  <a:cubicBezTo>
                    <a:pt x="1" y="2254"/>
                    <a:pt x="2836" y="3088"/>
                    <a:pt x="6305" y="3221"/>
                  </a:cubicBezTo>
                  <a:cubicBezTo>
                    <a:pt x="6699" y="3240"/>
                    <a:pt x="7085" y="3249"/>
                    <a:pt x="7460" y="3249"/>
                  </a:cubicBezTo>
                  <a:cubicBezTo>
                    <a:pt x="10417" y="3249"/>
                    <a:pt x="12680" y="2686"/>
                    <a:pt x="12710" y="1887"/>
                  </a:cubicBezTo>
                  <a:cubicBezTo>
                    <a:pt x="12743" y="1019"/>
                    <a:pt x="9941" y="186"/>
                    <a:pt x="6472" y="19"/>
                  </a:cubicBezTo>
                  <a:cubicBezTo>
                    <a:pt x="6144" y="6"/>
                    <a:pt x="5821" y="0"/>
                    <a:pt x="5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7"/>
            <p:cNvSpPr/>
            <p:nvPr/>
          </p:nvSpPr>
          <p:spPr>
            <a:xfrm flipH="1">
              <a:off x="6708123" y="4205194"/>
              <a:ext cx="352244" cy="59039"/>
            </a:xfrm>
            <a:custGeom>
              <a:avLst/>
              <a:gdLst/>
              <a:ahLst/>
              <a:cxnLst/>
              <a:rect l="l" t="t" r="r" b="b"/>
              <a:pathLst>
                <a:path w="12744" h="2136" extrusionOk="0">
                  <a:moveTo>
                    <a:pt x="68" y="1"/>
                  </a:moveTo>
                  <a:lnTo>
                    <a:pt x="1" y="1602"/>
                  </a:lnTo>
                  <a:lnTo>
                    <a:pt x="12677" y="2136"/>
                  </a:lnTo>
                  <a:lnTo>
                    <a:pt x="12743" y="535"/>
                  </a:lnTo>
                  <a:lnTo>
                    <a:pt x="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7"/>
            <p:cNvSpPr/>
            <p:nvPr/>
          </p:nvSpPr>
          <p:spPr>
            <a:xfrm flipH="1">
              <a:off x="6707211" y="4167824"/>
              <a:ext cx="352217" cy="89802"/>
            </a:xfrm>
            <a:custGeom>
              <a:avLst/>
              <a:gdLst/>
              <a:ahLst/>
              <a:cxnLst/>
              <a:rect l="l" t="t" r="r" b="b"/>
              <a:pathLst>
                <a:path w="12743" h="3249" extrusionOk="0">
                  <a:moveTo>
                    <a:pt x="5505" y="0"/>
                  </a:moveTo>
                  <a:cubicBezTo>
                    <a:pt x="2456" y="0"/>
                    <a:pt x="97" y="567"/>
                    <a:pt x="67" y="1353"/>
                  </a:cubicBezTo>
                  <a:cubicBezTo>
                    <a:pt x="0" y="2254"/>
                    <a:pt x="2836" y="3087"/>
                    <a:pt x="6305" y="3221"/>
                  </a:cubicBezTo>
                  <a:cubicBezTo>
                    <a:pt x="6699" y="3240"/>
                    <a:pt x="7085" y="3249"/>
                    <a:pt x="7460" y="3249"/>
                  </a:cubicBezTo>
                  <a:cubicBezTo>
                    <a:pt x="10417" y="3249"/>
                    <a:pt x="12680" y="2686"/>
                    <a:pt x="12709" y="1887"/>
                  </a:cubicBezTo>
                  <a:cubicBezTo>
                    <a:pt x="12743" y="1019"/>
                    <a:pt x="9941" y="185"/>
                    <a:pt x="6472" y="19"/>
                  </a:cubicBezTo>
                  <a:cubicBezTo>
                    <a:pt x="6143" y="6"/>
                    <a:pt x="5821" y="0"/>
                    <a:pt x="55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7"/>
            <p:cNvSpPr/>
            <p:nvPr/>
          </p:nvSpPr>
          <p:spPr>
            <a:xfrm flipH="1">
              <a:off x="6729322" y="4179848"/>
              <a:ext cx="306141" cy="41985"/>
            </a:xfrm>
            <a:custGeom>
              <a:avLst/>
              <a:gdLst/>
              <a:ahLst/>
              <a:cxnLst/>
              <a:rect l="l" t="t" r="r" b="b"/>
              <a:pathLst>
                <a:path w="11076" h="1519" extrusionOk="0">
                  <a:moveTo>
                    <a:pt x="4581" y="1"/>
                  </a:moveTo>
                  <a:cubicBezTo>
                    <a:pt x="1988" y="1"/>
                    <a:pt x="30" y="350"/>
                    <a:pt x="1" y="885"/>
                  </a:cubicBezTo>
                  <a:cubicBezTo>
                    <a:pt x="1" y="951"/>
                    <a:pt x="1" y="1018"/>
                    <a:pt x="34" y="1051"/>
                  </a:cubicBezTo>
                  <a:cubicBezTo>
                    <a:pt x="398" y="603"/>
                    <a:pt x="2105" y="319"/>
                    <a:pt x="4284" y="319"/>
                  </a:cubicBezTo>
                  <a:cubicBezTo>
                    <a:pt x="4698" y="319"/>
                    <a:pt x="5129" y="330"/>
                    <a:pt x="5571" y="351"/>
                  </a:cubicBezTo>
                  <a:cubicBezTo>
                    <a:pt x="8340" y="484"/>
                    <a:pt x="10608" y="951"/>
                    <a:pt x="10975" y="1518"/>
                  </a:cubicBezTo>
                  <a:cubicBezTo>
                    <a:pt x="11008" y="1485"/>
                    <a:pt x="11042" y="1418"/>
                    <a:pt x="11042" y="1352"/>
                  </a:cubicBezTo>
                  <a:cubicBezTo>
                    <a:pt x="11075" y="751"/>
                    <a:pt x="8607" y="151"/>
                    <a:pt x="5571" y="17"/>
                  </a:cubicBezTo>
                  <a:cubicBezTo>
                    <a:pt x="5233" y="6"/>
                    <a:pt x="4902" y="1"/>
                    <a:pt x="458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7"/>
            <p:cNvSpPr/>
            <p:nvPr/>
          </p:nvSpPr>
          <p:spPr>
            <a:xfrm flipH="1">
              <a:off x="6729322" y="4179848"/>
              <a:ext cx="306141" cy="41985"/>
            </a:xfrm>
            <a:custGeom>
              <a:avLst/>
              <a:gdLst/>
              <a:ahLst/>
              <a:cxnLst/>
              <a:rect l="l" t="t" r="r" b="b"/>
              <a:pathLst>
                <a:path w="11076" h="1519" extrusionOk="0">
                  <a:moveTo>
                    <a:pt x="4581" y="1"/>
                  </a:moveTo>
                  <a:cubicBezTo>
                    <a:pt x="1988" y="1"/>
                    <a:pt x="30" y="350"/>
                    <a:pt x="1" y="885"/>
                  </a:cubicBezTo>
                  <a:cubicBezTo>
                    <a:pt x="1" y="951"/>
                    <a:pt x="1" y="1018"/>
                    <a:pt x="34" y="1051"/>
                  </a:cubicBezTo>
                  <a:cubicBezTo>
                    <a:pt x="398" y="603"/>
                    <a:pt x="2105" y="319"/>
                    <a:pt x="4284" y="319"/>
                  </a:cubicBezTo>
                  <a:cubicBezTo>
                    <a:pt x="4698" y="319"/>
                    <a:pt x="5129" y="330"/>
                    <a:pt x="5571" y="351"/>
                  </a:cubicBezTo>
                  <a:cubicBezTo>
                    <a:pt x="8340" y="484"/>
                    <a:pt x="10608" y="951"/>
                    <a:pt x="10975" y="1518"/>
                  </a:cubicBezTo>
                  <a:cubicBezTo>
                    <a:pt x="11008" y="1485"/>
                    <a:pt x="11042" y="1418"/>
                    <a:pt x="11042" y="1352"/>
                  </a:cubicBezTo>
                  <a:cubicBezTo>
                    <a:pt x="11075" y="751"/>
                    <a:pt x="8607" y="151"/>
                    <a:pt x="5571" y="17"/>
                  </a:cubicBezTo>
                  <a:cubicBezTo>
                    <a:pt x="5233" y="6"/>
                    <a:pt x="4902" y="1"/>
                    <a:pt x="45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7"/>
            <p:cNvSpPr/>
            <p:nvPr/>
          </p:nvSpPr>
          <p:spPr>
            <a:xfrm flipH="1">
              <a:off x="6652814" y="4154916"/>
              <a:ext cx="352217" cy="90466"/>
            </a:xfrm>
            <a:custGeom>
              <a:avLst/>
              <a:gdLst/>
              <a:ahLst/>
              <a:cxnLst/>
              <a:rect l="l" t="t" r="r" b="b"/>
              <a:pathLst>
                <a:path w="12743" h="3273" extrusionOk="0">
                  <a:moveTo>
                    <a:pt x="5481" y="0"/>
                  </a:moveTo>
                  <a:cubicBezTo>
                    <a:pt x="2456" y="0"/>
                    <a:pt x="94" y="567"/>
                    <a:pt x="34" y="1353"/>
                  </a:cubicBezTo>
                  <a:cubicBezTo>
                    <a:pt x="0" y="2254"/>
                    <a:pt x="2802" y="3087"/>
                    <a:pt x="6305" y="3254"/>
                  </a:cubicBezTo>
                  <a:cubicBezTo>
                    <a:pt x="6630" y="3267"/>
                    <a:pt x="6950" y="3273"/>
                    <a:pt x="7263" y="3273"/>
                  </a:cubicBezTo>
                  <a:cubicBezTo>
                    <a:pt x="10293" y="3273"/>
                    <a:pt x="12679" y="2706"/>
                    <a:pt x="12709" y="1920"/>
                  </a:cubicBezTo>
                  <a:cubicBezTo>
                    <a:pt x="12743" y="1019"/>
                    <a:pt x="9941" y="185"/>
                    <a:pt x="6438" y="19"/>
                  </a:cubicBezTo>
                  <a:cubicBezTo>
                    <a:pt x="6113" y="6"/>
                    <a:pt x="5793" y="0"/>
                    <a:pt x="54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7"/>
            <p:cNvSpPr/>
            <p:nvPr/>
          </p:nvSpPr>
          <p:spPr>
            <a:xfrm flipH="1">
              <a:off x="6651875" y="4148033"/>
              <a:ext cx="352244" cy="59951"/>
            </a:xfrm>
            <a:custGeom>
              <a:avLst/>
              <a:gdLst/>
              <a:ahLst/>
              <a:cxnLst/>
              <a:rect l="l" t="t" r="r" b="b"/>
              <a:pathLst>
                <a:path w="12744" h="2169" extrusionOk="0">
                  <a:moveTo>
                    <a:pt x="67" y="1"/>
                  </a:moveTo>
                  <a:lnTo>
                    <a:pt x="1" y="1602"/>
                  </a:lnTo>
                  <a:lnTo>
                    <a:pt x="12676" y="2169"/>
                  </a:lnTo>
                  <a:lnTo>
                    <a:pt x="12743" y="534"/>
                  </a:lnTo>
                  <a:lnTo>
                    <a:pt x="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7"/>
            <p:cNvSpPr/>
            <p:nvPr/>
          </p:nvSpPr>
          <p:spPr>
            <a:xfrm flipH="1">
              <a:off x="6650963" y="4110636"/>
              <a:ext cx="352217" cy="90493"/>
            </a:xfrm>
            <a:custGeom>
              <a:avLst/>
              <a:gdLst/>
              <a:ahLst/>
              <a:cxnLst/>
              <a:rect l="l" t="t" r="r" b="b"/>
              <a:pathLst>
                <a:path w="12743" h="3274" extrusionOk="0">
                  <a:moveTo>
                    <a:pt x="5480" y="1"/>
                  </a:moveTo>
                  <a:cubicBezTo>
                    <a:pt x="2456" y="1"/>
                    <a:pt x="94" y="568"/>
                    <a:pt x="33" y="1354"/>
                  </a:cubicBezTo>
                  <a:cubicBezTo>
                    <a:pt x="0" y="2254"/>
                    <a:pt x="2802" y="3088"/>
                    <a:pt x="6305" y="3255"/>
                  </a:cubicBezTo>
                  <a:cubicBezTo>
                    <a:pt x="6629" y="3268"/>
                    <a:pt x="6948" y="3274"/>
                    <a:pt x="7260" y="3274"/>
                  </a:cubicBezTo>
                  <a:cubicBezTo>
                    <a:pt x="10286" y="3274"/>
                    <a:pt x="12649" y="2704"/>
                    <a:pt x="12709" y="1887"/>
                  </a:cubicBezTo>
                  <a:cubicBezTo>
                    <a:pt x="12742" y="1020"/>
                    <a:pt x="9940" y="186"/>
                    <a:pt x="6438" y="19"/>
                  </a:cubicBezTo>
                  <a:cubicBezTo>
                    <a:pt x="6113" y="7"/>
                    <a:pt x="5793" y="1"/>
                    <a:pt x="54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7"/>
            <p:cNvSpPr/>
            <p:nvPr/>
          </p:nvSpPr>
          <p:spPr>
            <a:xfrm flipH="1">
              <a:off x="6673102" y="4123350"/>
              <a:ext cx="306113" cy="41322"/>
            </a:xfrm>
            <a:custGeom>
              <a:avLst/>
              <a:gdLst/>
              <a:ahLst/>
              <a:cxnLst/>
              <a:rect l="l" t="t" r="r" b="b"/>
              <a:pathLst>
                <a:path w="11075" h="1495" extrusionOk="0">
                  <a:moveTo>
                    <a:pt x="4404" y="1"/>
                  </a:moveTo>
                  <a:cubicBezTo>
                    <a:pt x="1893" y="1"/>
                    <a:pt x="0" y="372"/>
                    <a:pt x="0" y="894"/>
                  </a:cubicBezTo>
                  <a:cubicBezTo>
                    <a:pt x="0" y="927"/>
                    <a:pt x="34" y="994"/>
                    <a:pt x="67" y="1027"/>
                  </a:cubicBezTo>
                  <a:cubicBezTo>
                    <a:pt x="407" y="602"/>
                    <a:pt x="2145" y="297"/>
                    <a:pt x="4359" y="297"/>
                  </a:cubicBezTo>
                  <a:cubicBezTo>
                    <a:pt x="4750" y="297"/>
                    <a:pt x="5155" y="307"/>
                    <a:pt x="5571" y="327"/>
                  </a:cubicBezTo>
                  <a:cubicBezTo>
                    <a:pt x="8340" y="460"/>
                    <a:pt x="10608" y="960"/>
                    <a:pt x="10975" y="1494"/>
                  </a:cubicBezTo>
                  <a:cubicBezTo>
                    <a:pt x="11042" y="1461"/>
                    <a:pt x="11042" y="1394"/>
                    <a:pt x="11042" y="1361"/>
                  </a:cubicBezTo>
                  <a:cubicBezTo>
                    <a:pt x="11075" y="760"/>
                    <a:pt x="8640" y="160"/>
                    <a:pt x="5571" y="26"/>
                  </a:cubicBezTo>
                  <a:cubicBezTo>
                    <a:pt x="5171" y="9"/>
                    <a:pt x="4781" y="1"/>
                    <a:pt x="4404"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7"/>
            <p:cNvSpPr/>
            <p:nvPr/>
          </p:nvSpPr>
          <p:spPr>
            <a:xfrm flipH="1">
              <a:off x="6673102" y="4123350"/>
              <a:ext cx="306113" cy="41322"/>
            </a:xfrm>
            <a:custGeom>
              <a:avLst/>
              <a:gdLst/>
              <a:ahLst/>
              <a:cxnLst/>
              <a:rect l="l" t="t" r="r" b="b"/>
              <a:pathLst>
                <a:path w="11075" h="1495" extrusionOk="0">
                  <a:moveTo>
                    <a:pt x="4404" y="1"/>
                  </a:moveTo>
                  <a:cubicBezTo>
                    <a:pt x="1893" y="1"/>
                    <a:pt x="0" y="372"/>
                    <a:pt x="0" y="894"/>
                  </a:cubicBezTo>
                  <a:cubicBezTo>
                    <a:pt x="0" y="927"/>
                    <a:pt x="34" y="994"/>
                    <a:pt x="67" y="1027"/>
                  </a:cubicBezTo>
                  <a:cubicBezTo>
                    <a:pt x="407" y="602"/>
                    <a:pt x="2145" y="297"/>
                    <a:pt x="4359" y="297"/>
                  </a:cubicBezTo>
                  <a:cubicBezTo>
                    <a:pt x="4750" y="297"/>
                    <a:pt x="5155" y="307"/>
                    <a:pt x="5571" y="327"/>
                  </a:cubicBezTo>
                  <a:cubicBezTo>
                    <a:pt x="8340" y="460"/>
                    <a:pt x="10608" y="960"/>
                    <a:pt x="10975" y="1494"/>
                  </a:cubicBezTo>
                  <a:cubicBezTo>
                    <a:pt x="11042" y="1461"/>
                    <a:pt x="11042" y="1394"/>
                    <a:pt x="11042" y="1361"/>
                  </a:cubicBezTo>
                  <a:cubicBezTo>
                    <a:pt x="11075" y="760"/>
                    <a:pt x="8640" y="160"/>
                    <a:pt x="5571" y="26"/>
                  </a:cubicBezTo>
                  <a:cubicBezTo>
                    <a:pt x="5171" y="9"/>
                    <a:pt x="4781" y="1"/>
                    <a:pt x="44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7"/>
            <p:cNvSpPr/>
            <p:nvPr/>
          </p:nvSpPr>
          <p:spPr>
            <a:xfrm flipH="1">
              <a:off x="6689687" y="4088275"/>
              <a:ext cx="352217" cy="89802"/>
            </a:xfrm>
            <a:custGeom>
              <a:avLst/>
              <a:gdLst/>
              <a:ahLst/>
              <a:cxnLst/>
              <a:rect l="l" t="t" r="r" b="b"/>
              <a:pathLst>
                <a:path w="12743" h="3249" extrusionOk="0">
                  <a:moveTo>
                    <a:pt x="5316" y="0"/>
                  </a:moveTo>
                  <a:cubicBezTo>
                    <a:pt x="2359" y="0"/>
                    <a:pt x="96" y="563"/>
                    <a:pt x="67" y="1362"/>
                  </a:cubicBezTo>
                  <a:cubicBezTo>
                    <a:pt x="0" y="2229"/>
                    <a:pt x="2835" y="3063"/>
                    <a:pt x="6305" y="3230"/>
                  </a:cubicBezTo>
                  <a:cubicBezTo>
                    <a:pt x="6633" y="3243"/>
                    <a:pt x="6955" y="3249"/>
                    <a:pt x="7271" y="3249"/>
                  </a:cubicBezTo>
                  <a:cubicBezTo>
                    <a:pt x="10320" y="3249"/>
                    <a:pt x="12679" y="2682"/>
                    <a:pt x="12709" y="1896"/>
                  </a:cubicBezTo>
                  <a:cubicBezTo>
                    <a:pt x="12742" y="995"/>
                    <a:pt x="9940" y="161"/>
                    <a:pt x="6471" y="28"/>
                  </a:cubicBezTo>
                  <a:cubicBezTo>
                    <a:pt x="6077" y="9"/>
                    <a:pt x="5691" y="0"/>
                    <a:pt x="53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7"/>
            <p:cNvSpPr/>
            <p:nvPr/>
          </p:nvSpPr>
          <p:spPr>
            <a:xfrm flipH="1">
              <a:off x="6688775" y="4080729"/>
              <a:ext cx="352217" cy="59951"/>
            </a:xfrm>
            <a:custGeom>
              <a:avLst/>
              <a:gdLst/>
              <a:ahLst/>
              <a:cxnLst/>
              <a:rect l="l" t="t" r="r" b="b"/>
              <a:pathLst>
                <a:path w="12743" h="2169" extrusionOk="0">
                  <a:moveTo>
                    <a:pt x="67" y="1"/>
                  </a:moveTo>
                  <a:lnTo>
                    <a:pt x="0" y="1602"/>
                  </a:lnTo>
                  <a:lnTo>
                    <a:pt x="12676" y="2169"/>
                  </a:lnTo>
                  <a:lnTo>
                    <a:pt x="12743" y="534"/>
                  </a:lnTo>
                  <a:lnTo>
                    <a:pt x="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7"/>
            <p:cNvSpPr/>
            <p:nvPr/>
          </p:nvSpPr>
          <p:spPr>
            <a:xfrm flipH="1">
              <a:off x="6687835" y="4043331"/>
              <a:ext cx="352244" cy="90493"/>
            </a:xfrm>
            <a:custGeom>
              <a:avLst/>
              <a:gdLst/>
              <a:ahLst/>
              <a:cxnLst/>
              <a:rect l="l" t="t" r="r" b="b"/>
              <a:pathLst>
                <a:path w="12744" h="3274" extrusionOk="0">
                  <a:moveTo>
                    <a:pt x="5508" y="1"/>
                  </a:moveTo>
                  <a:cubicBezTo>
                    <a:pt x="2458" y="1"/>
                    <a:pt x="98" y="571"/>
                    <a:pt x="67" y="1387"/>
                  </a:cubicBezTo>
                  <a:cubicBezTo>
                    <a:pt x="1" y="2254"/>
                    <a:pt x="2836" y="3088"/>
                    <a:pt x="6305" y="3255"/>
                  </a:cubicBezTo>
                  <a:cubicBezTo>
                    <a:pt x="6633" y="3268"/>
                    <a:pt x="6956" y="3274"/>
                    <a:pt x="7271" y="3274"/>
                  </a:cubicBezTo>
                  <a:cubicBezTo>
                    <a:pt x="10320" y="3274"/>
                    <a:pt x="12680" y="2707"/>
                    <a:pt x="12710" y="1921"/>
                  </a:cubicBezTo>
                  <a:cubicBezTo>
                    <a:pt x="12743" y="1020"/>
                    <a:pt x="9941" y="186"/>
                    <a:pt x="6472" y="19"/>
                  </a:cubicBezTo>
                  <a:cubicBezTo>
                    <a:pt x="6145" y="7"/>
                    <a:pt x="5823" y="1"/>
                    <a:pt x="55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7"/>
            <p:cNvSpPr/>
            <p:nvPr/>
          </p:nvSpPr>
          <p:spPr>
            <a:xfrm flipH="1">
              <a:off x="6709974" y="4056046"/>
              <a:ext cx="306113" cy="41322"/>
            </a:xfrm>
            <a:custGeom>
              <a:avLst/>
              <a:gdLst/>
              <a:ahLst/>
              <a:cxnLst/>
              <a:rect l="l" t="t" r="r" b="b"/>
              <a:pathLst>
                <a:path w="11075" h="1495" extrusionOk="0">
                  <a:moveTo>
                    <a:pt x="4406" y="1"/>
                  </a:moveTo>
                  <a:cubicBezTo>
                    <a:pt x="1900" y="1"/>
                    <a:pt x="29" y="371"/>
                    <a:pt x="0" y="894"/>
                  </a:cubicBezTo>
                  <a:cubicBezTo>
                    <a:pt x="0" y="927"/>
                    <a:pt x="0" y="994"/>
                    <a:pt x="33" y="1027"/>
                  </a:cubicBezTo>
                  <a:cubicBezTo>
                    <a:pt x="402" y="602"/>
                    <a:pt x="2144" y="297"/>
                    <a:pt x="4358" y="297"/>
                  </a:cubicBezTo>
                  <a:cubicBezTo>
                    <a:pt x="4749" y="297"/>
                    <a:pt x="5155" y="307"/>
                    <a:pt x="5571" y="327"/>
                  </a:cubicBezTo>
                  <a:cubicBezTo>
                    <a:pt x="8339" y="460"/>
                    <a:pt x="10608" y="960"/>
                    <a:pt x="10975" y="1494"/>
                  </a:cubicBezTo>
                  <a:cubicBezTo>
                    <a:pt x="11008" y="1461"/>
                    <a:pt x="11041" y="1394"/>
                    <a:pt x="11041" y="1361"/>
                  </a:cubicBezTo>
                  <a:cubicBezTo>
                    <a:pt x="11075" y="760"/>
                    <a:pt x="8606" y="160"/>
                    <a:pt x="5571" y="26"/>
                  </a:cubicBezTo>
                  <a:cubicBezTo>
                    <a:pt x="5171" y="9"/>
                    <a:pt x="4781" y="1"/>
                    <a:pt x="4406"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7"/>
            <p:cNvSpPr/>
            <p:nvPr/>
          </p:nvSpPr>
          <p:spPr>
            <a:xfrm flipH="1">
              <a:off x="6709974" y="4056046"/>
              <a:ext cx="306113" cy="41322"/>
            </a:xfrm>
            <a:custGeom>
              <a:avLst/>
              <a:gdLst/>
              <a:ahLst/>
              <a:cxnLst/>
              <a:rect l="l" t="t" r="r" b="b"/>
              <a:pathLst>
                <a:path w="11075" h="1495" extrusionOk="0">
                  <a:moveTo>
                    <a:pt x="4406" y="1"/>
                  </a:moveTo>
                  <a:cubicBezTo>
                    <a:pt x="1900" y="1"/>
                    <a:pt x="29" y="371"/>
                    <a:pt x="0" y="894"/>
                  </a:cubicBezTo>
                  <a:cubicBezTo>
                    <a:pt x="0" y="927"/>
                    <a:pt x="0" y="994"/>
                    <a:pt x="33" y="1027"/>
                  </a:cubicBezTo>
                  <a:cubicBezTo>
                    <a:pt x="402" y="602"/>
                    <a:pt x="2144" y="297"/>
                    <a:pt x="4358" y="297"/>
                  </a:cubicBezTo>
                  <a:cubicBezTo>
                    <a:pt x="4749" y="297"/>
                    <a:pt x="5155" y="307"/>
                    <a:pt x="5571" y="327"/>
                  </a:cubicBezTo>
                  <a:cubicBezTo>
                    <a:pt x="8339" y="460"/>
                    <a:pt x="10608" y="960"/>
                    <a:pt x="10975" y="1494"/>
                  </a:cubicBezTo>
                  <a:cubicBezTo>
                    <a:pt x="11008" y="1461"/>
                    <a:pt x="11041" y="1394"/>
                    <a:pt x="11041" y="1361"/>
                  </a:cubicBezTo>
                  <a:cubicBezTo>
                    <a:pt x="11075" y="760"/>
                    <a:pt x="8606" y="160"/>
                    <a:pt x="5571" y="26"/>
                  </a:cubicBezTo>
                  <a:cubicBezTo>
                    <a:pt x="5171" y="9"/>
                    <a:pt x="4781" y="1"/>
                    <a:pt x="4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7"/>
            <p:cNvSpPr/>
            <p:nvPr/>
          </p:nvSpPr>
          <p:spPr>
            <a:xfrm flipH="1">
              <a:off x="6652814" y="4040319"/>
              <a:ext cx="352217" cy="89830"/>
            </a:xfrm>
            <a:custGeom>
              <a:avLst/>
              <a:gdLst/>
              <a:ahLst/>
              <a:cxnLst/>
              <a:rect l="l" t="t" r="r" b="b"/>
              <a:pathLst>
                <a:path w="12743" h="3250" extrusionOk="0">
                  <a:moveTo>
                    <a:pt x="7451" y="1"/>
                  </a:moveTo>
                  <a:cubicBezTo>
                    <a:pt x="7079" y="1"/>
                    <a:pt x="6695" y="10"/>
                    <a:pt x="6305" y="28"/>
                  </a:cubicBezTo>
                  <a:cubicBezTo>
                    <a:pt x="2802" y="162"/>
                    <a:pt x="0" y="1029"/>
                    <a:pt x="34" y="1896"/>
                  </a:cubicBezTo>
                  <a:cubicBezTo>
                    <a:pt x="94" y="2682"/>
                    <a:pt x="2456" y="3249"/>
                    <a:pt x="5506" y="3249"/>
                  </a:cubicBezTo>
                  <a:cubicBezTo>
                    <a:pt x="5821" y="3249"/>
                    <a:pt x="6143" y="3243"/>
                    <a:pt x="6472" y="3231"/>
                  </a:cubicBezTo>
                  <a:cubicBezTo>
                    <a:pt x="9941" y="3097"/>
                    <a:pt x="12743" y="2230"/>
                    <a:pt x="12709" y="1363"/>
                  </a:cubicBezTo>
                  <a:cubicBezTo>
                    <a:pt x="12680" y="563"/>
                    <a:pt x="10391" y="1"/>
                    <a:pt x="7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7"/>
            <p:cNvSpPr/>
            <p:nvPr/>
          </p:nvSpPr>
          <p:spPr>
            <a:xfrm flipH="1">
              <a:off x="6654639" y="3996066"/>
              <a:ext cx="352244" cy="89830"/>
            </a:xfrm>
            <a:custGeom>
              <a:avLst/>
              <a:gdLst/>
              <a:ahLst/>
              <a:cxnLst/>
              <a:rect l="l" t="t" r="r" b="b"/>
              <a:pathLst>
                <a:path w="12744" h="3250" extrusionOk="0">
                  <a:moveTo>
                    <a:pt x="7461" y="0"/>
                  </a:moveTo>
                  <a:cubicBezTo>
                    <a:pt x="7086" y="0"/>
                    <a:pt x="6699" y="9"/>
                    <a:pt x="6305" y="28"/>
                  </a:cubicBezTo>
                  <a:cubicBezTo>
                    <a:pt x="2803" y="162"/>
                    <a:pt x="1" y="996"/>
                    <a:pt x="34" y="1896"/>
                  </a:cubicBezTo>
                  <a:cubicBezTo>
                    <a:pt x="94" y="2709"/>
                    <a:pt x="2435" y="3250"/>
                    <a:pt x="5465" y="3250"/>
                  </a:cubicBezTo>
                  <a:cubicBezTo>
                    <a:pt x="5793" y="3250"/>
                    <a:pt x="6130" y="3244"/>
                    <a:pt x="6472" y="3230"/>
                  </a:cubicBezTo>
                  <a:cubicBezTo>
                    <a:pt x="9941" y="3064"/>
                    <a:pt x="12743" y="2230"/>
                    <a:pt x="12710" y="1362"/>
                  </a:cubicBezTo>
                  <a:cubicBezTo>
                    <a:pt x="12680" y="563"/>
                    <a:pt x="10417" y="0"/>
                    <a:pt x="74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7"/>
            <p:cNvSpPr/>
            <p:nvPr/>
          </p:nvSpPr>
          <p:spPr>
            <a:xfrm flipH="1">
              <a:off x="6677690" y="4008117"/>
              <a:ext cx="306141" cy="42206"/>
            </a:xfrm>
            <a:custGeom>
              <a:avLst/>
              <a:gdLst/>
              <a:ahLst/>
              <a:cxnLst/>
              <a:rect l="l" t="t" r="r" b="b"/>
              <a:pathLst>
                <a:path w="11076" h="1527" extrusionOk="0">
                  <a:moveTo>
                    <a:pt x="6670" y="0"/>
                  </a:moveTo>
                  <a:cubicBezTo>
                    <a:pt x="6294" y="0"/>
                    <a:pt x="5904" y="8"/>
                    <a:pt x="5504" y="26"/>
                  </a:cubicBezTo>
                  <a:cubicBezTo>
                    <a:pt x="2436" y="159"/>
                    <a:pt x="1" y="760"/>
                    <a:pt x="34" y="1360"/>
                  </a:cubicBezTo>
                  <a:cubicBezTo>
                    <a:pt x="34" y="1427"/>
                    <a:pt x="34" y="1460"/>
                    <a:pt x="101" y="1527"/>
                  </a:cubicBezTo>
                  <a:cubicBezTo>
                    <a:pt x="434" y="960"/>
                    <a:pt x="2736" y="459"/>
                    <a:pt x="5504" y="326"/>
                  </a:cubicBezTo>
                  <a:cubicBezTo>
                    <a:pt x="5860" y="313"/>
                    <a:pt x="6209" y="307"/>
                    <a:pt x="6547" y="307"/>
                  </a:cubicBezTo>
                  <a:cubicBezTo>
                    <a:pt x="8841" y="307"/>
                    <a:pt x="10660" y="595"/>
                    <a:pt x="11008" y="1060"/>
                  </a:cubicBezTo>
                  <a:cubicBezTo>
                    <a:pt x="11042" y="993"/>
                    <a:pt x="11075" y="960"/>
                    <a:pt x="11075" y="893"/>
                  </a:cubicBezTo>
                  <a:cubicBezTo>
                    <a:pt x="11046" y="371"/>
                    <a:pt x="9175" y="0"/>
                    <a:pt x="667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7"/>
            <p:cNvSpPr/>
            <p:nvPr/>
          </p:nvSpPr>
          <p:spPr>
            <a:xfrm flipH="1">
              <a:off x="6677690" y="4008117"/>
              <a:ext cx="306141" cy="42206"/>
            </a:xfrm>
            <a:custGeom>
              <a:avLst/>
              <a:gdLst/>
              <a:ahLst/>
              <a:cxnLst/>
              <a:rect l="l" t="t" r="r" b="b"/>
              <a:pathLst>
                <a:path w="11076" h="1527" extrusionOk="0">
                  <a:moveTo>
                    <a:pt x="6670" y="0"/>
                  </a:moveTo>
                  <a:cubicBezTo>
                    <a:pt x="6294" y="0"/>
                    <a:pt x="5904" y="8"/>
                    <a:pt x="5504" y="26"/>
                  </a:cubicBezTo>
                  <a:cubicBezTo>
                    <a:pt x="2436" y="159"/>
                    <a:pt x="1" y="760"/>
                    <a:pt x="34" y="1360"/>
                  </a:cubicBezTo>
                  <a:cubicBezTo>
                    <a:pt x="34" y="1427"/>
                    <a:pt x="34" y="1460"/>
                    <a:pt x="101" y="1527"/>
                  </a:cubicBezTo>
                  <a:cubicBezTo>
                    <a:pt x="434" y="960"/>
                    <a:pt x="2736" y="459"/>
                    <a:pt x="5504" y="326"/>
                  </a:cubicBezTo>
                  <a:cubicBezTo>
                    <a:pt x="5860" y="313"/>
                    <a:pt x="6209" y="307"/>
                    <a:pt x="6547" y="307"/>
                  </a:cubicBezTo>
                  <a:cubicBezTo>
                    <a:pt x="8841" y="307"/>
                    <a:pt x="10660" y="595"/>
                    <a:pt x="11008" y="1060"/>
                  </a:cubicBezTo>
                  <a:cubicBezTo>
                    <a:pt x="11042" y="993"/>
                    <a:pt x="11075" y="960"/>
                    <a:pt x="11075" y="893"/>
                  </a:cubicBezTo>
                  <a:cubicBezTo>
                    <a:pt x="11046" y="371"/>
                    <a:pt x="9175" y="0"/>
                    <a:pt x="667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7"/>
            <p:cNvSpPr/>
            <p:nvPr/>
          </p:nvSpPr>
          <p:spPr>
            <a:xfrm flipH="1">
              <a:off x="6615915" y="3973235"/>
              <a:ext cx="352244" cy="89858"/>
            </a:xfrm>
            <a:custGeom>
              <a:avLst/>
              <a:gdLst/>
              <a:ahLst/>
              <a:cxnLst/>
              <a:rect l="l" t="t" r="r" b="b"/>
              <a:pathLst>
                <a:path w="12744" h="3251" extrusionOk="0">
                  <a:moveTo>
                    <a:pt x="7312" y="1"/>
                  </a:moveTo>
                  <a:cubicBezTo>
                    <a:pt x="6984" y="1"/>
                    <a:pt x="6647" y="7"/>
                    <a:pt x="6305" y="20"/>
                  </a:cubicBezTo>
                  <a:cubicBezTo>
                    <a:pt x="2803" y="154"/>
                    <a:pt x="1" y="1021"/>
                    <a:pt x="67" y="1888"/>
                  </a:cubicBezTo>
                  <a:cubicBezTo>
                    <a:pt x="97" y="2688"/>
                    <a:pt x="2360" y="3250"/>
                    <a:pt x="5316" y="3250"/>
                  </a:cubicBezTo>
                  <a:cubicBezTo>
                    <a:pt x="5692" y="3250"/>
                    <a:pt x="6078" y="3241"/>
                    <a:pt x="6472" y="3223"/>
                  </a:cubicBezTo>
                  <a:cubicBezTo>
                    <a:pt x="9941" y="3089"/>
                    <a:pt x="12743" y="2255"/>
                    <a:pt x="12710" y="1355"/>
                  </a:cubicBezTo>
                  <a:cubicBezTo>
                    <a:pt x="12680" y="542"/>
                    <a:pt x="10341" y="1"/>
                    <a:pt x="7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7"/>
            <p:cNvSpPr/>
            <p:nvPr/>
          </p:nvSpPr>
          <p:spPr>
            <a:xfrm flipH="1">
              <a:off x="6616854" y="3966408"/>
              <a:ext cx="352217" cy="59039"/>
            </a:xfrm>
            <a:custGeom>
              <a:avLst/>
              <a:gdLst/>
              <a:ahLst/>
              <a:cxnLst/>
              <a:rect l="l" t="t" r="r" b="b"/>
              <a:pathLst>
                <a:path w="12743" h="2136" extrusionOk="0">
                  <a:moveTo>
                    <a:pt x="12676" y="0"/>
                  </a:moveTo>
                  <a:lnTo>
                    <a:pt x="0" y="534"/>
                  </a:lnTo>
                  <a:lnTo>
                    <a:pt x="67" y="2135"/>
                  </a:lnTo>
                  <a:lnTo>
                    <a:pt x="12743" y="1602"/>
                  </a:lnTo>
                  <a:lnTo>
                    <a:pt x="12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7"/>
            <p:cNvSpPr/>
            <p:nvPr/>
          </p:nvSpPr>
          <p:spPr>
            <a:xfrm flipH="1">
              <a:off x="6617766" y="3929646"/>
              <a:ext cx="352244" cy="89858"/>
            </a:xfrm>
            <a:custGeom>
              <a:avLst/>
              <a:gdLst/>
              <a:ahLst/>
              <a:cxnLst/>
              <a:rect l="l" t="t" r="r" b="b"/>
              <a:pathLst>
                <a:path w="12744" h="3251" extrusionOk="0">
                  <a:moveTo>
                    <a:pt x="7506" y="0"/>
                  </a:moveTo>
                  <a:cubicBezTo>
                    <a:pt x="7117" y="0"/>
                    <a:pt x="6715" y="10"/>
                    <a:pt x="6305" y="29"/>
                  </a:cubicBezTo>
                  <a:cubicBezTo>
                    <a:pt x="2803" y="163"/>
                    <a:pt x="1" y="997"/>
                    <a:pt x="68" y="1897"/>
                  </a:cubicBezTo>
                  <a:cubicBezTo>
                    <a:pt x="98" y="2683"/>
                    <a:pt x="2457" y="3250"/>
                    <a:pt x="5481" y="3250"/>
                  </a:cubicBezTo>
                  <a:cubicBezTo>
                    <a:pt x="5794" y="3250"/>
                    <a:pt x="6114" y="3244"/>
                    <a:pt x="6439" y="3232"/>
                  </a:cubicBezTo>
                  <a:cubicBezTo>
                    <a:pt x="9941" y="3065"/>
                    <a:pt x="12743" y="2231"/>
                    <a:pt x="12710" y="1364"/>
                  </a:cubicBezTo>
                  <a:cubicBezTo>
                    <a:pt x="12681" y="539"/>
                    <a:pt x="10441" y="0"/>
                    <a:pt x="75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7"/>
            <p:cNvSpPr/>
            <p:nvPr/>
          </p:nvSpPr>
          <p:spPr>
            <a:xfrm flipH="1">
              <a:off x="6640818" y="3940813"/>
              <a:ext cx="306141" cy="42206"/>
            </a:xfrm>
            <a:custGeom>
              <a:avLst/>
              <a:gdLst/>
              <a:ahLst/>
              <a:cxnLst/>
              <a:rect l="l" t="t" r="r" b="b"/>
              <a:pathLst>
                <a:path w="11076" h="1527" extrusionOk="0">
                  <a:moveTo>
                    <a:pt x="6660" y="0"/>
                  </a:moveTo>
                  <a:cubicBezTo>
                    <a:pt x="6287" y="0"/>
                    <a:pt x="5900" y="8"/>
                    <a:pt x="5505" y="26"/>
                  </a:cubicBezTo>
                  <a:cubicBezTo>
                    <a:pt x="2436" y="159"/>
                    <a:pt x="1" y="760"/>
                    <a:pt x="34" y="1360"/>
                  </a:cubicBezTo>
                  <a:cubicBezTo>
                    <a:pt x="34" y="1427"/>
                    <a:pt x="34" y="1493"/>
                    <a:pt x="101" y="1527"/>
                  </a:cubicBezTo>
                  <a:cubicBezTo>
                    <a:pt x="434" y="960"/>
                    <a:pt x="2736" y="459"/>
                    <a:pt x="5505" y="359"/>
                  </a:cubicBezTo>
                  <a:cubicBezTo>
                    <a:pt x="5947" y="338"/>
                    <a:pt x="6378" y="328"/>
                    <a:pt x="6792" y="328"/>
                  </a:cubicBezTo>
                  <a:cubicBezTo>
                    <a:pt x="8970" y="328"/>
                    <a:pt x="10672" y="611"/>
                    <a:pt x="11009" y="1060"/>
                  </a:cubicBezTo>
                  <a:cubicBezTo>
                    <a:pt x="11042" y="993"/>
                    <a:pt x="11075" y="960"/>
                    <a:pt x="11075" y="893"/>
                  </a:cubicBezTo>
                  <a:cubicBezTo>
                    <a:pt x="11046" y="371"/>
                    <a:pt x="9150" y="0"/>
                    <a:pt x="666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7"/>
            <p:cNvSpPr/>
            <p:nvPr/>
          </p:nvSpPr>
          <p:spPr>
            <a:xfrm flipH="1">
              <a:off x="6640818" y="3940813"/>
              <a:ext cx="306141" cy="42206"/>
            </a:xfrm>
            <a:custGeom>
              <a:avLst/>
              <a:gdLst/>
              <a:ahLst/>
              <a:cxnLst/>
              <a:rect l="l" t="t" r="r" b="b"/>
              <a:pathLst>
                <a:path w="11076" h="1527" extrusionOk="0">
                  <a:moveTo>
                    <a:pt x="6660" y="0"/>
                  </a:moveTo>
                  <a:cubicBezTo>
                    <a:pt x="6287" y="0"/>
                    <a:pt x="5900" y="8"/>
                    <a:pt x="5505" y="26"/>
                  </a:cubicBezTo>
                  <a:cubicBezTo>
                    <a:pt x="2436" y="159"/>
                    <a:pt x="1" y="760"/>
                    <a:pt x="34" y="1360"/>
                  </a:cubicBezTo>
                  <a:cubicBezTo>
                    <a:pt x="34" y="1427"/>
                    <a:pt x="34" y="1493"/>
                    <a:pt x="101" y="1527"/>
                  </a:cubicBezTo>
                  <a:cubicBezTo>
                    <a:pt x="434" y="960"/>
                    <a:pt x="2736" y="459"/>
                    <a:pt x="5505" y="359"/>
                  </a:cubicBezTo>
                  <a:cubicBezTo>
                    <a:pt x="5947" y="338"/>
                    <a:pt x="6378" y="328"/>
                    <a:pt x="6792" y="328"/>
                  </a:cubicBezTo>
                  <a:cubicBezTo>
                    <a:pt x="8970" y="328"/>
                    <a:pt x="10672" y="611"/>
                    <a:pt x="11009" y="1060"/>
                  </a:cubicBezTo>
                  <a:cubicBezTo>
                    <a:pt x="11042" y="993"/>
                    <a:pt x="11075" y="960"/>
                    <a:pt x="11075" y="893"/>
                  </a:cubicBezTo>
                  <a:cubicBezTo>
                    <a:pt x="11046" y="371"/>
                    <a:pt x="9150" y="0"/>
                    <a:pt x="66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7"/>
            <p:cNvSpPr/>
            <p:nvPr/>
          </p:nvSpPr>
          <p:spPr>
            <a:xfrm flipH="1">
              <a:off x="6620530" y="3892138"/>
              <a:ext cx="352244" cy="89802"/>
            </a:xfrm>
            <a:custGeom>
              <a:avLst/>
              <a:gdLst/>
              <a:ahLst/>
              <a:cxnLst/>
              <a:rect l="l" t="t" r="r" b="b"/>
              <a:pathLst>
                <a:path w="12744" h="3249" extrusionOk="0">
                  <a:moveTo>
                    <a:pt x="7264" y="0"/>
                  </a:moveTo>
                  <a:cubicBezTo>
                    <a:pt x="6950" y="0"/>
                    <a:pt x="6630" y="6"/>
                    <a:pt x="6305" y="19"/>
                  </a:cubicBezTo>
                  <a:cubicBezTo>
                    <a:pt x="2803" y="186"/>
                    <a:pt x="1" y="1020"/>
                    <a:pt x="34" y="1887"/>
                  </a:cubicBezTo>
                  <a:cubicBezTo>
                    <a:pt x="64" y="2686"/>
                    <a:pt x="2326" y="3249"/>
                    <a:pt x="5283" y="3249"/>
                  </a:cubicBezTo>
                  <a:cubicBezTo>
                    <a:pt x="5658" y="3249"/>
                    <a:pt x="6045" y="3240"/>
                    <a:pt x="6439" y="3221"/>
                  </a:cubicBezTo>
                  <a:cubicBezTo>
                    <a:pt x="9941" y="3088"/>
                    <a:pt x="12743" y="2254"/>
                    <a:pt x="12710" y="1353"/>
                  </a:cubicBezTo>
                  <a:cubicBezTo>
                    <a:pt x="12680" y="567"/>
                    <a:pt x="10293" y="0"/>
                    <a:pt x="7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7"/>
            <p:cNvSpPr/>
            <p:nvPr/>
          </p:nvSpPr>
          <p:spPr>
            <a:xfrm flipH="1">
              <a:off x="6621470" y="3885256"/>
              <a:ext cx="352217" cy="59039"/>
            </a:xfrm>
            <a:custGeom>
              <a:avLst/>
              <a:gdLst/>
              <a:ahLst/>
              <a:cxnLst/>
              <a:rect l="l" t="t" r="r" b="b"/>
              <a:pathLst>
                <a:path w="12743" h="2136" extrusionOk="0">
                  <a:moveTo>
                    <a:pt x="12676" y="1"/>
                  </a:moveTo>
                  <a:lnTo>
                    <a:pt x="0" y="535"/>
                  </a:lnTo>
                  <a:lnTo>
                    <a:pt x="67" y="2136"/>
                  </a:lnTo>
                  <a:lnTo>
                    <a:pt x="12743" y="1602"/>
                  </a:lnTo>
                  <a:lnTo>
                    <a:pt x="126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7"/>
            <p:cNvSpPr/>
            <p:nvPr/>
          </p:nvSpPr>
          <p:spPr>
            <a:xfrm flipH="1">
              <a:off x="6622382" y="3847886"/>
              <a:ext cx="352217" cy="89802"/>
            </a:xfrm>
            <a:custGeom>
              <a:avLst/>
              <a:gdLst/>
              <a:ahLst/>
              <a:cxnLst/>
              <a:rect l="l" t="t" r="r" b="b"/>
              <a:pathLst>
                <a:path w="12743" h="3249" extrusionOk="0">
                  <a:moveTo>
                    <a:pt x="7263" y="0"/>
                  </a:moveTo>
                  <a:cubicBezTo>
                    <a:pt x="6950" y="0"/>
                    <a:pt x="6630" y="6"/>
                    <a:pt x="6305" y="19"/>
                  </a:cubicBezTo>
                  <a:cubicBezTo>
                    <a:pt x="2802" y="185"/>
                    <a:pt x="0" y="1019"/>
                    <a:pt x="33" y="1887"/>
                  </a:cubicBezTo>
                  <a:cubicBezTo>
                    <a:pt x="63" y="2686"/>
                    <a:pt x="2352" y="3249"/>
                    <a:pt x="5292" y="3249"/>
                  </a:cubicBezTo>
                  <a:cubicBezTo>
                    <a:pt x="5664" y="3249"/>
                    <a:pt x="6048" y="3240"/>
                    <a:pt x="6438" y="3221"/>
                  </a:cubicBezTo>
                  <a:cubicBezTo>
                    <a:pt x="9941" y="3088"/>
                    <a:pt x="12743" y="2254"/>
                    <a:pt x="12709" y="1353"/>
                  </a:cubicBezTo>
                  <a:cubicBezTo>
                    <a:pt x="12679" y="567"/>
                    <a:pt x="10292" y="0"/>
                    <a:pt x="7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7"/>
            <p:cNvSpPr/>
            <p:nvPr/>
          </p:nvSpPr>
          <p:spPr>
            <a:xfrm flipH="1">
              <a:off x="6645434" y="3860545"/>
              <a:ext cx="306113" cy="41349"/>
            </a:xfrm>
            <a:custGeom>
              <a:avLst/>
              <a:gdLst/>
              <a:ahLst/>
              <a:cxnLst/>
              <a:rect l="l" t="t" r="r" b="b"/>
              <a:pathLst>
                <a:path w="11075" h="1496" extrusionOk="0">
                  <a:moveTo>
                    <a:pt x="6729" y="0"/>
                  </a:moveTo>
                  <a:cubicBezTo>
                    <a:pt x="6334" y="0"/>
                    <a:pt x="5924" y="9"/>
                    <a:pt x="5504" y="28"/>
                  </a:cubicBezTo>
                  <a:cubicBezTo>
                    <a:pt x="2435" y="128"/>
                    <a:pt x="0" y="728"/>
                    <a:pt x="0" y="1329"/>
                  </a:cubicBezTo>
                  <a:cubicBezTo>
                    <a:pt x="0" y="1395"/>
                    <a:pt x="33" y="1462"/>
                    <a:pt x="67" y="1495"/>
                  </a:cubicBezTo>
                  <a:cubicBezTo>
                    <a:pt x="434" y="928"/>
                    <a:pt x="2735" y="461"/>
                    <a:pt x="5504" y="328"/>
                  </a:cubicBezTo>
                  <a:cubicBezTo>
                    <a:pt x="5946" y="307"/>
                    <a:pt x="6377" y="296"/>
                    <a:pt x="6789" y="296"/>
                  </a:cubicBezTo>
                  <a:cubicBezTo>
                    <a:pt x="8960" y="296"/>
                    <a:pt x="10644" y="580"/>
                    <a:pt x="11008" y="1028"/>
                  </a:cubicBezTo>
                  <a:cubicBezTo>
                    <a:pt x="11041" y="995"/>
                    <a:pt x="11075" y="928"/>
                    <a:pt x="11075" y="862"/>
                  </a:cubicBezTo>
                  <a:cubicBezTo>
                    <a:pt x="11046" y="344"/>
                    <a:pt x="9185" y="0"/>
                    <a:pt x="672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7"/>
            <p:cNvSpPr/>
            <p:nvPr/>
          </p:nvSpPr>
          <p:spPr>
            <a:xfrm flipH="1">
              <a:off x="6645434" y="3860545"/>
              <a:ext cx="306113" cy="41349"/>
            </a:xfrm>
            <a:custGeom>
              <a:avLst/>
              <a:gdLst/>
              <a:ahLst/>
              <a:cxnLst/>
              <a:rect l="l" t="t" r="r" b="b"/>
              <a:pathLst>
                <a:path w="11075" h="1496" extrusionOk="0">
                  <a:moveTo>
                    <a:pt x="6729" y="0"/>
                  </a:moveTo>
                  <a:cubicBezTo>
                    <a:pt x="6334" y="0"/>
                    <a:pt x="5924" y="9"/>
                    <a:pt x="5504" y="28"/>
                  </a:cubicBezTo>
                  <a:cubicBezTo>
                    <a:pt x="2435" y="128"/>
                    <a:pt x="0" y="728"/>
                    <a:pt x="0" y="1329"/>
                  </a:cubicBezTo>
                  <a:cubicBezTo>
                    <a:pt x="0" y="1395"/>
                    <a:pt x="33" y="1462"/>
                    <a:pt x="67" y="1495"/>
                  </a:cubicBezTo>
                  <a:cubicBezTo>
                    <a:pt x="434" y="928"/>
                    <a:pt x="2735" y="461"/>
                    <a:pt x="5504" y="328"/>
                  </a:cubicBezTo>
                  <a:cubicBezTo>
                    <a:pt x="5946" y="307"/>
                    <a:pt x="6377" y="296"/>
                    <a:pt x="6789" y="296"/>
                  </a:cubicBezTo>
                  <a:cubicBezTo>
                    <a:pt x="8960" y="296"/>
                    <a:pt x="10644" y="580"/>
                    <a:pt x="11008" y="1028"/>
                  </a:cubicBezTo>
                  <a:cubicBezTo>
                    <a:pt x="11041" y="995"/>
                    <a:pt x="11075" y="928"/>
                    <a:pt x="11075" y="862"/>
                  </a:cubicBezTo>
                  <a:cubicBezTo>
                    <a:pt x="11046" y="344"/>
                    <a:pt x="9185" y="0"/>
                    <a:pt x="6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7"/>
            <p:cNvSpPr/>
            <p:nvPr/>
          </p:nvSpPr>
          <p:spPr>
            <a:xfrm flipH="1">
              <a:off x="6583658" y="3825718"/>
              <a:ext cx="352217" cy="89858"/>
            </a:xfrm>
            <a:custGeom>
              <a:avLst/>
              <a:gdLst/>
              <a:ahLst/>
              <a:cxnLst/>
              <a:rect l="l" t="t" r="r" b="b"/>
              <a:pathLst>
                <a:path w="12743" h="3251" extrusionOk="0">
                  <a:moveTo>
                    <a:pt x="7303" y="1"/>
                  </a:moveTo>
                  <a:cubicBezTo>
                    <a:pt x="6977" y="1"/>
                    <a:pt x="6644" y="7"/>
                    <a:pt x="6305" y="20"/>
                  </a:cubicBezTo>
                  <a:cubicBezTo>
                    <a:pt x="2802" y="154"/>
                    <a:pt x="0" y="1021"/>
                    <a:pt x="33" y="1888"/>
                  </a:cubicBezTo>
                  <a:cubicBezTo>
                    <a:pt x="63" y="2687"/>
                    <a:pt x="2352" y="3250"/>
                    <a:pt x="5292" y="3250"/>
                  </a:cubicBezTo>
                  <a:cubicBezTo>
                    <a:pt x="5664" y="3250"/>
                    <a:pt x="6048" y="3241"/>
                    <a:pt x="6438" y="3222"/>
                  </a:cubicBezTo>
                  <a:cubicBezTo>
                    <a:pt x="9941" y="3089"/>
                    <a:pt x="12743" y="2255"/>
                    <a:pt x="12709" y="1354"/>
                  </a:cubicBezTo>
                  <a:cubicBezTo>
                    <a:pt x="12679" y="542"/>
                    <a:pt x="10314" y="1"/>
                    <a:pt x="73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7"/>
            <p:cNvSpPr/>
            <p:nvPr/>
          </p:nvSpPr>
          <p:spPr>
            <a:xfrm flipH="1">
              <a:off x="6585510" y="3817951"/>
              <a:ext cx="352217" cy="59979"/>
            </a:xfrm>
            <a:custGeom>
              <a:avLst/>
              <a:gdLst/>
              <a:ahLst/>
              <a:cxnLst/>
              <a:rect l="l" t="t" r="r" b="b"/>
              <a:pathLst>
                <a:path w="12743" h="2170" extrusionOk="0">
                  <a:moveTo>
                    <a:pt x="12676" y="1"/>
                  </a:moveTo>
                  <a:lnTo>
                    <a:pt x="0" y="568"/>
                  </a:lnTo>
                  <a:lnTo>
                    <a:pt x="100" y="2169"/>
                  </a:lnTo>
                  <a:lnTo>
                    <a:pt x="12743" y="1635"/>
                  </a:lnTo>
                  <a:lnTo>
                    <a:pt x="126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7"/>
            <p:cNvSpPr/>
            <p:nvPr/>
          </p:nvSpPr>
          <p:spPr>
            <a:xfrm flipH="1">
              <a:off x="6585510" y="3780581"/>
              <a:ext cx="352217" cy="90466"/>
            </a:xfrm>
            <a:custGeom>
              <a:avLst/>
              <a:gdLst/>
              <a:ahLst/>
              <a:cxnLst/>
              <a:rect l="l" t="t" r="r" b="b"/>
              <a:pathLst>
                <a:path w="12743" h="3273" extrusionOk="0">
                  <a:moveTo>
                    <a:pt x="7263" y="0"/>
                  </a:moveTo>
                  <a:cubicBezTo>
                    <a:pt x="6950" y="0"/>
                    <a:pt x="6630" y="6"/>
                    <a:pt x="6305" y="19"/>
                  </a:cubicBezTo>
                  <a:cubicBezTo>
                    <a:pt x="2802" y="185"/>
                    <a:pt x="0" y="1019"/>
                    <a:pt x="34" y="1887"/>
                  </a:cubicBezTo>
                  <a:cubicBezTo>
                    <a:pt x="64" y="2703"/>
                    <a:pt x="2452" y="3273"/>
                    <a:pt x="5482" y="3273"/>
                  </a:cubicBezTo>
                  <a:cubicBezTo>
                    <a:pt x="5795" y="3273"/>
                    <a:pt x="6114" y="3267"/>
                    <a:pt x="6438" y="3254"/>
                  </a:cubicBezTo>
                  <a:cubicBezTo>
                    <a:pt x="9941" y="3087"/>
                    <a:pt x="12743" y="2254"/>
                    <a:pt x="12709" y="1353"/>
                  </a:cubicBezTo>
                  <a:cubicBezTo>
                    <a:pt x="12679" y="567"/>
                    <a:pt x="10293" y="0"/>
                    <a:pt x="7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7"/>
            <p:cNvSpPr/>
            <p:nvPr/>
          </p:nvSpPr>
          <p:spPr>
            <a:xfrm flipH="1">
              <a:off x="6608562" y="3792384"/>
              <a:ext cx="307053" cy="42206"/>
            </a:xfrm>
            <a:custGeom>
              <a:avLst/>
              <a:gdLst/>
              <a:ahLst/>
              <a:cxnLst/>
              <a:rect l="l" t="t" r="r" b="b"/>
              <a:pathLst>
                <a:path w="11109" h="1527" extrusionOk="0">
                  <a:moveTo>
                    <a:pt x="6635" y="1"/>
                  </a:moveTo>
                  <a:cubicBezTo>
                    <a:pt x="6280" y="1"/>
                    <a:pt x="5913" y="9"/>
                    <a:pt x="5538" y="25"/>
                  </a:cubicBezTo>
                  <a:cubicBezTo>
                    <a:pt x="2469" y="159"/>
                    <a:pt x="1" y="759"/>
                    <a:pt x="34" y="1360"/>
                  </a:cubicBezTo>
                  <a:cubicBezTo>
                    <a:pt x="34" y="1426"/>
                    <a:pt x="68" y="1460"/>
                    <a:pt x="101" y="1526"/>
                  </a:cubicBezTo>
                  <a:cubicBezTo>
                    <a:pt x="468" y="959"/>
                    <a:pt x="2770" y="459"/>
                    <a:pt x="5538" y="325"/>
                  </a:cubicBezTo>
                  <a:cubicBezTo>
                    <a:pt x="5894" y="313"/>
                    <a:pt x="6242" y="306"/>
                    <a:pt x="6579" y="306"/>
                  </a:cubicBezTo>
                  <a:cubicBezTo>
                    <a:pt x="8867" y="306"/>
                    <a:pt x="10664" y="594"/>
                    <a:pt x="11042" y="1059"/>
                  </a:cubicBezTo>
                  <a:cubicBezTo>
                    <a:pt x="11076" y="993"/>
                    <a:pt x="11076" y="959"/>
                    <a:pt x="11109" y="893"/>
                  </a:cubicBezTo>
                  <a:cubicBezTo>
                    <a:pt x="11080" y="395"/>
                    <a:pt x="9154" y="1"/>
                    <a:pt x="663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7"/>
            <p:cNvSpPr/>
            <p:nvPr/>
          </p:nvSpPr>
          <p:spPr>
            <a:xfrm flipH="1">
              <a:off x="6608562" y="3792384"/>
              <a:ext cx="307053" cy="42206"/>
            </a:xfrm>
            <a:custGeom>
              <a:avLst/>
              <a:gdLst/>
              <a:ahLst/>
              <a:cxnLst/>
              <a:rect l="l" t="t" r="r" b="b"/>
              <a:pathLst>
                <a:path w="11109" h="1527" extrusionOk="0">
                  <a:moveTo>
                    <a:pt x="6635" y="1"/>
                  </a:moveTo>
                  <a:cubicBezTo>
                    <a:pt x="6280" y="1"/>
                    <a:pt x="5913" y="9"/>
                    <a:pt x="5538" y="25"/>
                  </a:cubicBezTo>
                  <a:cubicBezTo>
                    <a:pt x="2469" y="159"/>
                    <a:pt x="1" y="759"/>
                    <a:pt x="34" y="1360"/>
                  </a:cubicBezTo>
                  <a:cubicBezTo>
                    <a:pt x="34" y="1426"/>
                    <a:pt x="68" y="1460"/>
                    <a:pt x="101" y="1526"/>
                  </a:cubicBezTo>
                  <a:cubicBezTo>
                    <a:pt x="468" y="959"/>
                    <a:pt x="2770" y="459"/>
                    <a:pt x="5538" y="325"/>
                  </a:cubicBezTo>
                  <a:cubicBezTo>
                    <a:pt x="5894" y="313"/>
                    <a:pt x="6242" y="306"/>
                    <a:pt x="6579" y="306"/>
                  </a:cubicBezTo>
                  <a:cubicBezTo>
                    <a:pt x="8867" y="306"/>
                    <a:pt x="10664" y="594"/>
                    <a:pt x="11042" y="1059"/>
                  </a:cubicBezTo>
                  <a:cubicBezTo>
                    <a:pt x="11076" y="993"/>
                    <a:pt x="11076" y="959"/>
                    <a:pt x="11109" y="893"/>
                  </a:cubicBezTo>
                  <a:cubicBezTo>
                    <a:pt x="11080" y="395"/>
                    <a:pt x="9154" y="1"/>
                    <a:pt x="66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7"/>
            <p:cNvSpPr/>
            <p:nvPr/>
          </p:nvSpPr>
          <p:spPr>
            <a:xfrm flipH="1">
              <a:off x="6639906" y="3768337"/>
              <a:ext cx="350365" cy="89802"/>
            </a:xfrm>
            <a:custGeom>
              <a:avLst/>
              <a:gdLst/>
              <a:ahLst/>
              <a:cxnLst/>
              <a:rect l="l" t="t" r="r" b="b"/>
              <a:pathLst>
                <a:path w="12676" h="3249" extrusionOk="0">
                  <a:moveTo>
                    <a:pt x="7393" y="0"/>
                  </a:moveTo>
                  <a:cubicBezTo>
                    <a:pt x="7018" y="0"/>
                    <a:pt x="6632" y="9"/>
                    <a:pt x="6238" y="28"/>
                  </a:cubicBezTo>
                  <a:cubicBezTo>
                    <a:pt x="2769" y="161"/>
                    <a:pt x="0" y="995"/>
                    <a:pt x="0" y="1896"/>
                  </a:cubicBezTo>
                  <a:cubicBezTo>
                    <a:pt x="0" y="2682"/>
                    <a:pt x="2384" y="3249"/>
                    <a:pt x="5413" y="3249"/>
                  </a:cubicBezTo>
                  <a:cubicBezTo>
                    <a:pt x="5726" y="3249"/>
                    <a:pt x="6046" y="3243"/>
                    <a:pt x="6371" y="3230"/>
                  </a:cubicBezTo>
                  <a:cubicBezTo>
                    <a:pt x="9874" y="3063"/>
                    <a:pt x="12676" y="2230"/>
                    <a:pt x="12642" y="1362"/>
                  </a:cubicBezTo>
                  <a:cubicBezTo>
                    <a:pt x="12613" y="563"/>
                    <a:pt x="10350" y="0"/>
                    <a:pt x="7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7"/>
            <p:cNvSpPr/>
            <p:nvPr/>
          </p:nvSpPr>
          <p:spPr>
            <a:xfrm flipH="1">
              <a:off x="6640818" y="3760791"/>
              <a:ext cx="352244" cy="59951"/>
            </a:xfrm>
            <a:custGeom>
              <a:avLst/>
              <a:gdLst/>
              <a:ahLst/>
              <a:cxnLst/>
              <a:rect l="l" t="t" r="r" b="b"/>
              <a:pathLst>
                <a:path w="12744" h="2169" extrusionOk="0">
                  <a:moveTo>
                    <a:pt x="12677" y="1"/>
                  </a:moveTo>
                  <a:lnTo>
                    <a:pt x="1" y="568"/>
                  </a:lnTo>
                  <a:lnTo>
                    <a:pt x="68" y="2169"/>
                  </a:lnTo>
                  <a:lnTo>
                    <a:pt x="12743" y="1635"/>
                  </a:lnTo>
                  <a:lnTo>
                    <a:pt x="12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7"/>
            <p:cNvSpPr/>
            <p:nvPr/>
          </p:nvSpPr>
          <p:spPr>
            <a:xfrm flipH="1">
              <a:off x="6641731" y="3724057"/>
              <a:ext cx="352244" cy="89830"/>
            </a:xfrm>
            <a:custGeom>
              <a:avLst/>
              <a:gdLst/>
              <a:ahLst/>
              <a:cxnLst/>
              <a:rect l="l" t="t" r="r" b="b"/>
              <a:pathLst>
                <a:path w="12744" h="3250" extrusionOk="0">
                  <a:moveTo>
                    <a:pt x="7452" y="1"/>
                  </a:moveTo>
                  <a:cubicBezTo>
                    <a:pt x="7079" y="1"/>
                    <a:pt x="6696" y="10"/>
                    <a:pt x="6305" y="29"/>
                  </a:cubicBezTo>
                  <a:cubicBezTo>
                    <a:pt x="2803" y="162"/>
                    <a:pt x="1" y="996"/>
                    <a:pt x="34" y="1897"/>
                  </a:cubicBezTo>
                  <a:cubicBezTo>
                    <a:pt x="64" y="2683"/>
                    <a:pt x="2451" y="3250"/>
                    <a:pt x="5480" y="3250"/>
                  </a:cubicBezTo>
                  <a:cubicBezTo>
                    <a:pt x="5793" y="3250"/>
                    <a:pt x="6113" y="3244"/>
                    <a:pt x="6439" y="3231"/>
                  </a:cubicBezTo>
                  <a:cubicBezTo>
                    <a:pt x="9941" y="3064"/>
                    <a:pt x="12743" y="2230"/>
                    <a:pt x="12710" y="1363"/>
                  </a:cubicBezTo>
                  <a:cubicBezTo>
                    <a:pt x="12680" y="564"/>
                    <a:pt x="10391" y="1"/>
                    <a:pt x="74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7"/>
            <p:cNvSpPr/>
            <p:nvPr/>
          </p:nvSpPr>
          <p:spPr>
            <a:xfrm flipH="1">
              <a:off x="6664782" y="3736108"/>
              <a:ext cx="306141" cy="41322"/>
            </a:xfrm>
            <a:custGeom>
              <a:avLst/>
              <a:gdLst/>
              <a:ahLst/>
              <a:cxnLst/>
              <a:rect l="l" t="t" r="r" b="b"/>
              <a:pathLst>
                <a:path w="11076" h="1495" extrusionOk="0">
                  <a:moveTo>
                    <a:pt x="6660" y="1"/>
                  </a:moveTo>
                  <a:cubicBezTo>
                    <a:pt x="6286" y="1"/>
                    <a:pt x="5900" y="9"/>
                    <a:pt x="5504" y="26"/>
                  </a:cubicBezTo>
                  <a:cubicBezTo>
                    <a:pt x="2436" y="160"/>
                    <a:pt x="1" y="760"/>
                    <a:pt x="1" y="1361"/>
                  </a:cubicBezTo>
                  <a:cubicBezTo>
                    <a:pt x="1" y="1394"/>
                    <a:pt x="34" y="1461"/>
                    <a:pt x="67" y="1494"/>
                  </a:cubicBezTo>
                  <a:cubicBezTo>
                    <a:pt x="434" y="960"/>
                    <a:pt x="2736" y="460"/>
                    <a:pt x="5504" y="327"/>
                  </a:cubicBezTo>
                  <a:cubicBezTo>
                    <a:pt x="5920" y="307"/>
                    <a:pt x="6325" y="297"/>
                    <a:pt x="6715" y="297"/>
                  </a:cubicBezTo>
                  <a:cubicBezTo>
                    <a:pt x="8922" y="297"/>
                    <a:pt x="10640" y="602"/>
                    <a:pt x="11008" y="1027"/>
                  </a:cubicBezTo>
                  <a:cubicBezTo>
                    <a:pt x="11042" y="994"/>
                    <a:pt x="11075" y="927"/>
                    <a:pt x="11075" y="894"/>
                  </a:cubicBezTo>
                  <a:cubicBezTo>
                    <a:pt x="11046" y="372"/>
                    <a:pt x="9150" y="1"/>
                    <a:pt x="6660"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7"/>
            <p:cNvSpPr/>
            <p:nvPr/>
          </p:nvSpPr>
          <p:spPr>
            <a:xfrm flipH="1">
              <a:off x="6664782" y="3736108"/>
              <a:ext cx="306141" cy="41322"/>
            </a:xfrm>
            <a:custGeom>
              <a:avLst/>
              <a:gdLst/>
              <a:ahLst/>
              <a:cxnLst/>
              <a:rect l="l" t="t" r="r" b="b"/>
              <a:pathLst>
                <a:path w="11076" h="1495" extrusionOk="0">
                  <a:moveTo>
                    <a:pt x="6660" y="1"/>
                  </a:moveTo>
                  <a:cubicBezTo>
                    <a:pt x="6286" y="1"/>
                    <a:pt x="5900" y="9"/>
                    <a:pt x="5504" y="26"/>
                  </a:cubicBezTo>
                  <a:cubicBezTo>
                    <a:pt x="2436" y="160"/>
                    <a:pt x="1" y="760"/>
                    <a:pt x="1" y="1361"/>
                  </a:cubicBezTo>
                  <a:cubicBezTo>
                    <a:pt x="1" y="1394"/>
                    <a:pt x="34" y="1461"/>
                    <a:pt x="67" y="1494"/>
                  </a:cubicBezTo>
                  <a:cubicBezTo>
                    <a:pt x="434" y="960"/>
                    <a:pt x="2736" y="460"/>
                    <a:pt x="5504" y="327"/>
                  </a:cubicBezTo>
                  <a:cubicBezTo>
                    <a:pt x="5920" y="307"/>
                    <a:pt x="6325" y="297"/>
                    <a:pt x="6715" y="297"/>
                  </a:cubicBezTo>
                  <a:cubicBezTo>
                    <a:pt x="8922" y="297"/>
                    <a:pt x="10640" y="602"/>
                    <a:pt x="11008" y="1027"/>
                  </a:cubicBezTo>
                  <a:cubicBezTo>
                    <a:pt x="11042" y="994"/>
                    <a:pt x="11075" y="927"/>
                    <a:pt x="11075" y="894"/>
                  </a:cubicBezTo>
                  <a:cubicBezTo>
                    <a:pt x="11046" y="372"/>
                    <a:pt x="9150" y="1"/>
                    <a:pt x="66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7"/>
            <p:cNvSpPr/>
            <p:nvPr/>
          </p:nvSpPr>
          <p:spPr>
            <a:xfrm flipH="1">
              <a:off x="6666634" y="3744593"/>
              <a:ext cx="302437" cy="53649"/>
            </a:xfrm>
            <a:custGeom>
              <a:avLst/>
              <a:gdLst/>
              <a:ahLst/>
              <a:cxnLst/>
              <a:rect l="l" t="t" r="r" b="b"/>
              <a:pathLst>
                <a:path w="10942" h="1941" extrusionOk="0">
                  <a:moveTo>
                    <a:pt x="6484" y="0"/>
                  </a:moveTo>
                  <a:cubicBezTo>
                    <a:pt x="6145" y="0"/>
                    <a:pt x="5795" y="7"/>
                    <a:pt x="5437" y="20"/>
                  </a:cubicBezTo>
                  <a:cubicBezTo>
                    <a:pt x="2669" y="153"/>
                    <a:pt x="367" y="653"/>
                    <a:pt x="0" y="1187"/>
                  </a:cubicBezTo>
                  <a:cubicBezTo>
                    <a:pt x="378" y="1652"/>
                    <a:pt x="2200" y="1940"/>
                    <a:pt x="4473" y="1940"/>
                  </a:cubicBezTo>
                  <a:cubicBezTo>
                    <a:pt x="4808" y="1940"/>
                    <a:pt x="5153" y="1934"/>
                    <a:pt x="5504" y="1921"/>
                  </a:cubicBezTo>
                  <a:cubicBezTo>
                    <a:pt x="8273" y="1788"/>
                    <a:pt x="10574" y="1287"/>
                    <a:pt x="10941" y="720"/>
                  </a:cubicBezTo>
                  <a:cubicBezTo>
                    <a:pt x="10564" y="284"/>
                    <a:pt x="8770" y="0"/>
                    <a:pt x="64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7"/>
            <p:cNvSpPr/>
            <p:nvPr/>
          </p:nvSpPr>
          <p:spPr>
            <a:xfrm flipH="1">
              <a:off x="6603006" y="3701032"/>
              <a:ext cx="352244" cy="90051"/>
            </a:xfrm>
            <a:custGeom>
              <a:avLst/>
              <a:gdLst/>
              <a:ahLst/>
              <a:cxnLst/>
              <a:rect l="l" t="t" r="r" b="b"/>
              <a:pathLst>
                <a:path w="12744" h="3258" extrusionOk="0">
                  <a:moveTo>
                    <a:pt x="7461" y="0"/>
                  </a:moveTo>
                  <a:cubicBezTo>
                    <a:pt x="7086" y="0"/>
                    <a:pt x="6699" y="9"/>
                    <a:pt x="6305" y="28"/>
                  </a:cubicBezTo>
                  <a:cubicBezTo>
                    <a:pt x="2803" y="161"/>
                    <a:pt x="1" y="995"/>
                    <a:pt x="34" y="1896"/>
                  </a:cubicBezTo>
                  <a:cubicBezTo>
                    <a:pt x="93" y="2695"/>
                    <a:pt x="2359" y="3258"/>
                    <a:pt x="5293" y="3258"/>
                  </a:cubicBezTo>
                  <a:cubicBezTo>
                    <a:pt x="5665" y="3258"/>
                    <a:pt x="6048" y="3249"/>
                    <a:pt x="6439" y="3230"/>
                  </a:cubicBezTo>
                  <a:cubicBezTo>
                    <a:pt x="9941" y="3097"/>
                    <a:pt x="12743" y="2229"/>
                    <a:pt x="12710" y="1362"/>
                  </a:cubicBezTo>
                  <a:cubicBezTo>
                    <a:pt x="12680" y="563"/>
                    <a:pt x="10417" y="0"/>
                    <a:pt x="7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7"/>
            <p:cNvSpPr/>
            <p:nvPr/>
          </p:nvSpPr>
          <p:spPr>
            <a:xfrm flipH="1">
              <a:off x="6603946" y="3694426"/>
              <a:ext cx="352217" cy="59011"/>
            </a:xfrm>
            <a:custGeom>
              <a:avLst/>
              <a:gdLst/>
              <a:ahLst/>
              <a:cxnLst/>
              <a:rect l="l" t="t" r="r" b="b"/>
              <a:pathLst>
                <a:path w="12743" h="2135" extrusionOk="0">
                  <a:moveTo>
                    <a:pt x="12676" y="0"/>
                  </a:moveTo>
                  <a:lnTo>
                    <a:pt x="0" y="534"/>
                  </a:lnTo>
                  <a:lnTo>
                    <a:pt x="67" y="2135"/>
                  </a:lnTo>
                  <a:lnTo>
                    <a:pt x="12743" y="1601"/>
                  </a:lnTo>
                  <a:lnTo>
                    <a:pt x="126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7"/>
            <p:cNvSpPr/>
            <p:nvPr/>
          </p:nvSpPr>
          <p:spPr>
            <a:xfrm flipH="1">
              <a:off x="6604858" y="3656752"/>
              <a:ext cx="352244" cy="89830"/>
            </a:xfrm>
            <a:custGeom>
              <a:avLst/>
              <a:gdLst/>
              <a:ahLst/>
              <a:cxnLst/>
              <a:rect l="l" t="t" r="r" b="b"/>
              <a:pathLst>
                <a:path w="12744" h="3250" extrusionOk="0">
                  <a:moveTo>
                    <a:pt x="7451" y="1"/>
                  </a:moveTo>
                  <a:cubicBezTo>
                    <a:pt x="7079" y="1"/>
                    <a:pt x="6696" y="10"/>
                    <a:pt x="6305" y="29"/>
                  </a:cubicBezTo>
                  <a:cubicBezTo>
                    <a:pt x="2803" y="162"/>
                    <a:pt x="1" y="996"/>
                    <a:pt x="34" y="1897"/>
                  </a:cubicBezTo>
                  <a:cubicBezTo>
                    <a:pt x="64" y="2683"/>
                    <a:pt x="2451" y="3250"/>
                    <a:pt x="5480" y="3250"/>
                  </a:cubicBezTo>
                  <a:cubicBezTo>
                    <a:pt x="5794" y="3250"/>
                    <a:pt x="6114" y="3244"/>
                    <a:pt x="6439" y="3231"/>
                  </a:cubicBezTo>
                  <a:cubicBezTo>
                    <a:pt x="9941" y="3064"/>
                    <a:pt x="12743" y="2230"/>
                    <a:pt x="12710" y="1363"/>
                  </a:cubicBezTo>
                  <a:cubicBezTo>
                    <a:pt x="12651" y="564"/>
                    <a:pt x="10385" y="1"/>
                    <a:pt x="74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7"/>
            <p:cNvSpPr/>
            <p:nvPr/>
          </p:nvSpPr>
          <p:spPr>
            <a:xfrm flipH="1">
              <a:off x="6628822" y="3668803"/>
              <a:ext cx="306141" cy="42234"/>
            </a:xfrm>
            <a:custGeom>
              <a:avLst/>
              <a:gdLst/>
              <a:ahLst/>
              <a:cxnLst/>
              <a:rect l="l" t="t" r="r" b="b"/>
              <a:pathLst>
                <a:path w="11076" h="1528" extrusionOk="0">
                  <a:moveTo>
                    <a:pt x="6693" y="1"/>
                  </a:moveTo>
                  <a:cubicBezTo>
                    <a:pt x="6320" y="1"/>
                    <a:pt x="5933" y="9"/>
                    <a:pt x="5538" y="26"/>
                  </a:cubicBezTo>
                  <a:cubicBezTo>
                    <a:pt x="2469" y="160"/>
                    <a:pt x="0" y="760"/>
                    <a:pt x="34" y="1361"/>
                  </a:cubicBezTo>
                  <a:cubicBezTo>
                    <a:pt x="34" y="1427"/>
                    <a:pt x="67" y="1461"/>
                    <a:pt x="101" y="1527"/>
                  </a:cubicBezTo>
                  <a:cubicBezTo>
                    <a:pt x="467" y="960"/>
                    <a:pt x="2769" y="460"/>
                    <a:pt x="5538" y="327"/>
                  </a:cubicBezTo>
                  <a:cubicBezTo>
                    <a:pt x="5893" y="314"/>
                    <a:pt x="6241" y="307"/>
                    <a:pt x="6578" y="307"/>
                  </a:cubicBezTo>
                  <a:cubicBezTo>
                    <a:pt x="8867" y="307"/>
                    <a:pt x="10664" y="595"/>
                    <a:pt x="11042" y="1060"/>
                  </a:cubicBezTo>
                  <a:cubicBezTo>
                    <a:pt x="11075" y="994"/>
                    <a:pt x="11075" y="960"/>
                    <a:pt x="11075" y="894"/>
                  </a:cubicBezTo>
                  <a:cubicBezTo>
                    <a:pt x="11075" y="371"/>
                    <a:pt x="9183" y="1"/>
                    <a:pt x="66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7"/>
            <p:cNvSpPr/>
            <p:nvPr/>
          </p:nvSpPr>
          <p:spPr>
            <a:xfrm flipH="1">
              <a:off x="6626998" y="3382448"/>
              <a:ext cx="356832" cy="315621"/>
            </a:xfrm>
            <a:custGeom>
              <a:avLst/>
              <a:gdLst/>
              <a:ahLst/>
              <a:cxnLst/>
              <a:rect l="l" t="t" r="r" b="b"/>
              <a:pathLst>
                <a:path w="12910" h="11419" extrusionOk="0">
                  <a:moveTo>
                    <a:pt x="6473" y="1"/>
                  </a:moveTo>
                  <a:cubicBezTo>
                    <a:pt x="5798" y="1"/>
                    <a:pt x="5110" y="122"/>
                    <a:pt x="4437" y="379"/>
                  </a:cubicBezTo>
                  <a:cubicBezTo>
                    <a:pt x="1502" y="1480"/>
                    <a:pt x="1" y="4749"/>
                    <a:pt x="1101" y="7718"/>
                  </a:cubicBezTo>
                  <a:cubicBezTo>
                    <a:pt x="1955" y="10019"/>
                    <a:pt x="4131" y="11419"/>
                    <a:pt x="6434" y="11419"/>
                  </a:cubicBezTo>
                  <a:cubicBezTo>
                    <a:pt x="7102" y="11419"/>
                    <a:pt x="7780" y="11301"/>
                    <a:pt x="8440" y="11054"/>
                  </a:cubicBezTo>
                  <a:cubicBezTo>
                    <a:pt x="11409" y="9953"/>
                    <a:pt x="12910" y="6650"/>
                    <a:pt x="11809" y="3715"/>
                  </a:cubicBezTo>
                  <a:cubicBezTo>
                    <a:pt x="10932" y="1419"/>
                    <a:pt x="8778" y="1"/>
                    <a:pt x="6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7"/>
            <p:cNvSpPr/>
            <p:nvPr/>
          </p:nvSpPr>
          <p:spPr>
            <a:xfrm flipH="1">
              <a:off x="6611326" y="3390243"/>
              <a:ext cx="354068" cy="315676"/>
            </a:xfrm>
            <a:custGeom>
              <a:avLst/>
              <a:gdLst/>
              <a:ahLst/>
              <a:cxnLst/>
              <a:rect l="l" t="t" r="r" b="b"/>
              <a:pathLst>
                <a:path w="12810" h="11421" extrusionOk="0">
                  <a:moveTo>
                    <a:pt x="6394" y="1"/>
                  </a:moveTo>
                  <a:cubicBezTo>
                    <a:pt x="4785" y="1"/>
                    <a:pt x="3189" y="676"/>
                    <a:pt x="2069" y="1999"/>
                  </a:cubicBezTo>
                  <a:cubicBezTo>
                    <a:pt x="1" y="4400"/>
                    <a:pt x="301" y="8036"/>
                    <a:pt x="2703" y="10071"/>
                  </a:cubicBezTo>
                  <a:cubicBezTo>
                    <a:pt x="3773" y="10978"/>
                    <a:pt x="5082" y="11421"/>
                    <a:pt x="6387" y="11421"/>
                  </a:cubicBezTo>
                  <a:cubicBezTo>
                    <a:pt x="8011" y="11421"/>
                    <a:pt x="9629" y="10735"/>
                    <a:pt x="10775" y="9404"/>
                  </a:cubicBezTo>
                  <a:cubicBezTo>
                    <a:pt x="12810" y="7002"/>
                    <a:pt x="12510" y="3400"/>
                    <a:pt x="10108" y="1365"/>
                  </a:cubicBezTo>
                  <a:cubicBezTo>
                    <a:pt x="9029" y="450"/>
                    <a:pt x="7707" y="1"/>
                    <a:pt x="63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7"/>
            <p:cNvSpPr/>
            <p:nvPr/>
          </p:nvSpPr>
          <p:spPr>
            <a:xfrm flipH="1">
              <a:off x="6711824" y="3464844"/>
              <a:ext cx="151218" cy="163214"/>
            </a:xfrm>
            <a:custGeom>
              <a:avLst/>
              <a:gdLst/>
              <a:ahLst/>
              <a:cxnLst/>
              <a:rect l="l" t="t" r="r" b="b"/>
              <a:pathLst>
                <a:path w="5471" h="5905" extrusionOk="0">
                  <a:moveTo>
                    <a:pt x="2669" y="1234"/>
                  </a:moveTo>
                  <a:lnTo>
                    <a:pt x="3703" y="1701"/>
                  </a:lnTo>
                  <a:cubicBezTo>
                    <a:pt x="3903" y="1801"/>
                    <a:pt x="4070" y="1935"/>
                    <a:pt x="4203" y="2102"/>
                  </a:cubicBezTo>
                  <a:cubicBezTo>
                    <a:pt x="4270" y="2235"/>
                    <a:pt x="4270" y="2435"/>
                    <a:pt x="4203" y="2569"/>
                  </a:cubicBezTo>
                  <a:cubicBezTo>
                    <a:pt x="4137" y="2735"/>
                    <a:pt x="4003" y="2835"/>
                    <a:pt x="3836" y="2869"/>
                  </a:cubicBezTo>
                  <a:cubicBezTo>
                    <a:pt x="3795" y="2875"/>
                    <a:pt x="3755" y="2877"/>
                    <a:pt x="3715" y="2877"/>
                  </a:cubicBezTo>
                  <a:cubicBezTo>
                    <a:pt x="3532" y="2877"/>
                    <a:pt x="3367" y="2818"/>
                    <a:pt x="3203" y="2735"/>
                  </a:cubicBezTo>
                  <a:lnTo>
                    <a:pt x="2169" y="2302"/>
                  </a:lnTo>
                  <a:lnTo>
                    <a:pt x="2669" y="1234"/>
                  </a:lnTo>
                  <a:close/>
                  <a:moveTo>
                    <a:pt x="1868" y="3036"/>
                  </a:moveTo>
                  <a:lnTo>
                    <a:pt x="3036" y="3569"/>
                  </a:lnTo>
                  <a:cubicBezTo>
                    <a:pt x="3603" y="3803"/>
                    <a:pt x="3770" y="4136"/>
                    <a:pt x="3603" y="4470"/>
                  </a:cubicBezTo>
                  <a:cubicBezTo>
                    <a:pt x="3570" y="4670"/>
                    <a:pt x="3403" y="4804"/>
                    <a:pt x="3236" y="4837"/>
                  </a:cubicBezTo>
                  <a:lnTo>
                    <a:pt x="3236" y="4804"/>
                  </a:lnTo>
                  <a:cubicBezTo>
                    <a:pt x="3002" y="4804"/>
                    <a:pt x="2769" y="4770"/>
                    <a:pt x="2569" y="4670"/>
                  </a:cubicBezTo>
                  <a:lnTo>
                    <a:pt x="1368" y="4103"/>
                  </a:lnTo>
                  <a:lnTo>
                    <a:pt x="1868" y="3036"/>
                  </a:lnTo>
                  <a:close/>
                  <a:moveTo>
                    <a:pt x="2002" y="0"/>
                  </a:moveTo>
                  <a:lnTo>
                    <a:pt x="0" y="4437"/>
                  </a:lnTo>
                  <a:lnTo>
                    <a:pt x="1068" y="4904"/>
                  </a:lnTo>
                  <a:lnTo>
                    <a:pt x="901" y="5237"/>
                  </a:lnTo>
                  <a:lnTo>
                    <a:pt x="1401" y="5437"/>
                  </a:lnTo>
                  <a:lnTo>
                    <a:pt x="1535" y="5137"/>
                  </a:lnTo>
                  <a:lnTo>
                    <a:pt x="2035" y="5371"/>
                  </a:lnTo>
                  <a:lnTo>
                    <a:pt x="1902" y="5671"/>
                  </a:lnTo>
                  <a:lnTo>
                    <a:pt x="2402" y="5904"/>
                  </a:lnTo>
                  <a:lnTo>
                    <a:pt x="2535" y="5571"/>
                  </a:lnTo>
                  <a:cubicBezTo>
                    <a:pt x="2808" y="5694"/>
                    <a:pt x="3116" y="5763"/>
                    <a:pt x="3421" y="5763"/>
                  </a:cubicBezTo>
                  <a:cubicBezTo>
                    <a:pt x="3527" y="5763"/>
                    <a:pt x="3633" y="5755"/>
                    <a:pt x="3736" y="5738"/>
                  </a:cubicBezTo>
                  <a:cubicBezTo>
                    <a:pt x="4103" y="5671"/>
                    <a:pt x="4403" y="5404"/>
                    <a:pt x="4570" y="5070"/>
                  </a:cubicBezTo>
                  <a:cubicBezTo>
                    <a:pt x="4704" y="4837"/>
                    <a:pt x="4737" y="4537"/>
                    <a:pt x="4704" y="4270"/>
                  </a:cubicBezTo>
                  <a:cubicBezTo>
                    <a:pt x="4637" y="4003"/>
                    <a:pt x="4470" y="3769"/>
                    <a:pt x="4270" y="3603"/>
                  </a:cubicBezTo>
                  <a:cubicBezTo>
                    <a:pt x="4504" y="3603"/>
                    <a:pt x="4704" y="3536"/>
                    <a:pt x="4870" y="3403"/>
                  </a:cubicBezTo>
                  <a:cubicBezTo>
                    <a:pt x="5071" y="3269"/>
                    <a:pt x="5204" y="3102"/>
                    <a:pt x="5304" y="2902"/>
                  </a:cubicBezTo>
                  <a:cubicBezTo>
                    <a:pt x="5471" y="2569"/>
                    <a:pt x="5438" y="2168"/>
                    <a:pt x="5237" y="1868"/>
                  </a:cubicBezTo>
                  <a:cubicBezTo>
                    <a:pt x="5071" y="1601"/>
                    <a:pt x="4837" y="1368"/>
                    <a:pt x="4537" y="1201"/>
                  </a:cubicBezTo>
                  <a:lnTo>
                    <a:pt x="4670" y="867"/>
                  </a:lnTo>
                  <a:lnTo>
                    <a:pt x="4170" y="667"/>
                  </a:lnTo>
                  <a:lnTo>
                    <a:pt x="4037" y="967"/>
                  </a:lnTo>
                  <a:lnTo>
                    <a:pt x="3570" y="734"/>
                  </a:lnTo>
                  <a:lnTo>
                    <a:pt x="3703" y="434"/>
                  </a:lnTo>
                  <a:lnTo>
                    <a:pt x="3203" y="200"/>
                  </a:lnTo>
                  <a:lnTo>
                    <a:pt x="3069" y="500"/>
                  </a:lnTo>
                  <a:lnTo>
                    <a:pt x="20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7"/>
            <p:cNvSpPr/>
            <p:nvPr/>
          </p:nvSpPr>
          <p:spPr>
            <a:xfrm flipH="1">
              <a:off x="5296527" y="4379467"/>
              <a:ext cx="212109" cy="73439"/>
            </a:xfrm>
            <a:custGeom>
              <a:avLst/>
              <a:gdLst/>
              <a:ahLst/>
              <a:cxnLst/>
              <a:rect l="l" t="t" r="r" b="b"/>
              <a:pathLst>
                <a:path w="7674" h="2657" extrusionOk="0">
                  <a:moveTo>
                    <a:pt x="1360" y="0"/>
                  </a:moveTo>
                  <a:cubicBezTo>
                    <a:pt x="643" y="0"/>
                    <a:pt x="168" y="134"/>
                    <a:pt x="101" y="401"/>
                  </a:cubicBezTo>
                  <a:cubicBezTo>
                    <a:pt x="1" y="901"/>
                    <a:pt x="1535" y="1735"/>
                    <a:pt x="3604" y="2269"/>
                  </a:cubicBezTo>
                  <a:cubicBezTo>
                    <a:pt x="4605" y="2531"/>
                    <a:pt x="5541" y="2657"/>
                    <a:pt x="6250" y="2657"/>
                  </a:cubicBezTo>
                  <a:cubicBezTo>
                    <a:pt x="6982" y="2657"/>
                    <a:pt x="7472" y="2523"/>
                    <a:pt x="7540" y="2269"/>
                  </a:cubicBezTo>
                  <a:cubicBezTo>
                    <a:pt x="7673" y="1768"/>
                    <a:pt x="6139" y="901"/>
                    <a:pt x="4071" y="401"/>
                  </a:cubicBezTo>
                  <a:cubicBezTo>
                    <a:pt x="3036" y="134"/>
                    <a:pt x="2077" y="0"/>
                    <a:pt x="136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7"/>
            <p:cNvSpPr/>
            <p:nvPr/>
          </p:nvSpPr>
          <p:spPr>
            <a:xfrm flipH="1">
              <a:off x="5293763" y="4364707"/>
              <a:ext cx="211170" cy="77475"/>
            </a:xfrm>
            <a:custGeom>
              <a:avLst/>
              <a:gdLst/>
              <a:ahLst/>
              <a:cxnLst/>
              <a:rect l="l" t="t" r="r" b="b"/>
              <a:pathLst>
                <a:path w="7640" h="2803" extrusionOk="0">
                  <a:moveTo>
                    <a:pt x="234" y="1"/>
                  </a:moveTo>
                  <a:lnTo>
                    <a:pt x="0" y="935"/>
                  </a:lnTo>
                  <a:lnTo>
                    <a:pt x="7406" y="2803"/>
                  </a:lnTo>
                  <a:lnTo>
                    <a:pt x="7639" y="1869"/>
                  </a:lnTo>
                  <a:lnTo>
                    <a:pt x="234"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7"/>
            <p:cNvSpPr/>
            <p:nvPr/>
          </p:nvSpPr>
          <p:spPr>
            <a:xfrm flipH="1">
              <a:off x="5290087" y="4353651"/>
              <a:ext cx="212082" cy="73771"/>
            </a:xfrm>
            <a:custGeom>
              <a:avLst/>
              <a:gdLst/>
              <a:ahLst/>
              <a:cxnLst/>
              <a:rect l="l" t="t" r="r" b="b"/>
              <a:pathLst>
                <a:path w="7673" h="2669" extrusionOk="0">
                  <a:moveTo>
                    <a:pt x="1389" y="0"/>
                  </a:moveTo>
                  <a:cubicBezTo>
                    <a:pt x="676" y="0"/>
                    <a:pt x="201" y="134"/>
                    <a:pt x="134" y="401"/>
                  </a:cubicBezTo>
                  <a:cubicBezTo>
                    <a:pt x="0" y="934"/>
                    <a:pt x="1535" y="1735"/>
                    <a:pt x="3603" y="2269"/>
                  </a:cubicBezTo>
                  <a:cubicBezTo>
                    <a:pt x="4620" y="2536"/>
                    <a:pt x="5571" y="2669"/>
                    <a:pt x="6284" y="2669"/>
                  </a:cubicBezTo>
                  <a:cubicBezTo>
                    <a:pt x="6997" y="2669"/>
                    <a:pt x="7472" y="2536"/>
                    <a:pt x="7539" y="2269"/>
                  </a:cubicBezTo>
                  <a:cubicBezTo>
                    <a:pt x="7673" y="1735"/>
                    <a:pt x="6138" y="934"/>
                    <a:pt x="4070" y="401"/>
                  </a:cubicBezTo>
                  <a:cubicBezTo>
                    <a:pt x="3053" y="134"/>
                    <a:pt x="2102" y="0"/>
                    <a:pt x="1389"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7"/>
            <p:cNvSpPr/>
            <p:nvPr/>
          </p:nvSpPr>
          <p:spPr>
            <a:xfrm flipH="1">
              <a:off x="5290087" y="4353651"/>
              <a:ext cx="212082" cy="73771"/>
            </a:xfrm>
            <a:custGeom>
              <a:avLst/>
              <a:gdLst/>
              <a:ahLst/>
              <a:cxnLst/>
              <a:rect l="l" t="t" r="r" b="b"/>
              <a:pathLst>
                <a:path w="7673" h="2669" extrusionOk="0">
                  <a:moveTo>
                    <a:pt x="1389" y="0"/>
                  </a:moveTo>
                  <a:cubicBezTo>
                    <a:pt x="676" y="0"/>
                    <a:pt x="201" y="134"/>
                    <a:pt x="134" y="401"/>
                  </a:cubicBezTo>
                  <a:cubicBezTo>
                    <a:pt x="0" y="934"/>
                    <a:pt x="1535" y="1735"/>
                    <a:pt x="3603" y="2269"/>
                  </a:cubicBezTo>
                  <a:cubicBezTo>
                    <a:pt x="4620" y="2536"/>
                    <a:pt x="5571" y="2669"/>
                    <a:pt x="6284" y="2669"/>
                  </a:cubicBezTo>
                  <a:cubicBezTo>
                    <a:pt x="6997" y="2669"/>
                    <a:pt x="7472" y="2536"/>
                    <a:pt x="7539" y="2269"/>
                  </a:cubicBezTo>
                  <a:cubicBezTo>
                    <a:pt x="7673" y="1735"/>
                    <a:pt x="6138" y="934"/>
                    <a:pt x="4070" y="401"/>
                  </a:cubicBezTo>
                  <a:cubicBezTo>
                    <a:pt x="3053" y="134"/>
                    <a:pt x="2102" y="0"/>
                    <a:pt x="1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7"/>
            <p:cNvSpPr/>
            <p:nvPr/>
          </p:nvSpPr>
          <p:spPr>
            <a:xfrm flipH="1">
              <a:off x="5303907" y="4360727"/>
              <a:ext cx="180738" cy="52875"/>
            </a:xfrm>
            <a:custGeom>
              <a:avLst/>
              <a:gdLst/>
              <a:ahLst/>
              <a:cxnLst/>
              <a:rect l="l" t="t" r="r" b="b"/>
              <a:pathLst>
                <a:path w="6539" h="1913" extrusionOk="0">
                  <a:moveTo>
                    <a:pt x="800" y="0"/>
                  </a:moveTo>
                  <a:cubicBezTo>
                    <a:pt x="337" y="0"/>
                    <a:pt x="43" y="70"/>
                    <a:pt x="0" y="211"/>
                  </a:cubicBezTo>
                  <a:cubicBezTo>
                    <a:pt x="0" y="245"/>
                    <a:pt x="0" y="278"/>
                    <a:pt x="0" y="311"/>
                  </a:cubicBezTo>
                  <a:cubicBezTo>
                    <a:pt x="107" y="217"/>
                    <a:pt x="351" y="173"/>
                    <a:pt x="695" y="173"/>
                  </a:cubicBezTo>
                  <a:cubicBezTo>
                    <a:pt x="1322" y="173"/>
                    <a:pt x="2281" y="320"/>
                    <a:pt x="3336" y="578"/>
                  </a:cubicBezTo>
                  <a:cubicBezTo>
                    <a:pt x="4937" y="979"/>
                    <a:pt x="6238" y="1546"/>
                    <a:pt x="6405" y="1913"/>
                  </a:cubicBezTo>
                  <a:cubicBezTo>
                    <a:pt x="6438" y="1913"/>
                    <a:pt x="6438" y="1879"/>
                    <a:pt x="6438" y="1846"/>
                  </a:cubicBezTo>
                  <a:cubicBezTo>
                    <a:pt x="6538" y="1479"/>
                    <a:pt x="5204" y="845"/>
                    <a:pt x="3403" y="378"/>
                  </a:cubicBezTo>
                  <a:cubicBezTo>
                    <a:pt x="2365" y="129"/>
                    <a:pt x="1428" y="0"/>
                    <a:pt x="80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7"/>
            <p:cNvSpPr/>
            <p:nvPr/>
          </p:nvSpPr>
          <p:spPr>
            <a:xfrm flipH="1">
              <a:off x="5303907" y="4360727"/>
              <a:ext cx="180738" cy="52875"/>
            </a:xfrm>
            <a:custGeom>
              <a:avLst/>
              <a:gdLst/>
              <a:ahLst/>
              <a:cxnLst/>
              <a:rect l="l" t="t" r="r" b="b"/>
              <a:pathLst>
                <a:path w="6539" h="1913" extrusionOk="0">
                  <a:moveTo>
                    <a:pt x="800" y="0"/>
                  </a:moveTo>
                  <a:cubicBezTo>
                    <a:pt x="337" y="0"/>
                    <a:pt x="43" y="70"/>
                    <a:pt x="0" y="211"/>
                  </a:cubicBezTo>
                  <a:cubicBezTo>
                    <a:pt x="0" y="245"/>
                    <a:pt x="0" y="278"/>
                    <a:pt x="0" y="311"/>
                  </a:cubicBezTo>
                  <a:cubicBezTo>
                    <a:pt x="107" y="217"/>
                    <a:pt x="351" y="173"/>
                    <a:pt x="695" y="173"/>
                  </a:cubicBezTo>
                  <a:cubicBezTo>
                    <a:pt x="1322" y="173"/>
                    <a:pt x="2281" y="320"/>
                    <a:pt x="3336" y="578"/>
                  </a:cubicBezTo>
                  <a:cubicBezTo>
                    <a:pt x="4937" y="979"/>
                    <a:pt x="6238" y="1546"/>
                    <a:pt x="6405" y="1913"/>
                  </a:cubicBezTo>
                  <a:cubicBezTo>
                    <a:pt x="6438" y="1913"/>
                    <a:pt x="6438" y="1879"/>
                    <a:pt x="6438" y="1846"/>
                  </a:cubicBezTo>
                  <a:cubicBezTo>
                    <a:pt x="6538" y="1479"/>
                    <a:pt x="5204" y="845"/>
                    <a:pt x="3403" y="378"/>
                  </a:cubicBezTo>
                  <a:cubicBezTo>
                    <a:pt x="2365" y="129"/>
                    <a:pt x="1428" y="0"/>
                    <a:pt x="800"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7"/>
            <p:cNvSpPr/>
            <p:nvPr/>
          </p:nvSpPr>
          <p:spPr>
            <a:xfrm flipH="1">
              <a:off x="5307610" y="4365895"/>
              <a:ext cx="177034" cy="51825"/>
            </a:xfrm>
            <a:custGeom>
              <a:avLst/>
              <a:gdLst/>
              <a:ahLst/>
              <a:cxnLst/>
              <a:rect l="l" t="t" r="r" b="b"/>
              <a:pathLst>
                <a:path w="6405" h="1875" extrusionOk="0">
                  <a:moveTo>
                    <a:pt x="701" y="0"/>
                  </a:moveTo>
                  <a:cubicBezTo>
                    <a:pt x="354" y="0"/>
                    <a:pt x="107" y="41"/>
                    <a:pt x="0" y="124"/>
                  </a:cubicBezTo>
                  <a:cubicBezTo>
                    <a:pt x="134" y="491"/>
                    <a:pt x="1435" y="1092"/>
                    <a:pt x="3069" y="1492"/>
                  </a:cubicBezTo>
                  <a:cubicBezTo>
                    <a:pt x="4067" y="1742"/>
                    <a:pt x="4988" y="1875"/>
                    <a:pt x="5620" y="1875"/>
                  </a:cubicBezTo>
                  <a:cubicBezTo>
                    <a:pt x="6002" y="1875"/>
                    <a:pt x="6279" y="1826"/>
                    <a:pt x="6405" y="1726"/>
                  </a:cubicBezTo>
                  <a:cubicBezTo>
                    <a:pt x="6238" y="1359"/>
                    <a:pt x="4937" y="792"/>
                    <a:pt x="3336" y="391"/>
                  </a:cubicBezTo>
                  <a:cubicBezTo>
                    <a:pt x="2284" y="134"/>
                    <a:pt x="1329" y="0"/>
                    <a:pt x="701"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7"/>
            <p:cNvSpPr/>
            <p:nvPr/>
          </p:nvSpPr>
          <p:spPr>
            <a:xfrm flipH="1">
              <a:off x="5200643" y="4466590"/>
              <a:ext cx="213021" cy="54202"/>
            </a:xfrm>
            <a:custGeom>
              <a:avLst/>
              <a:gdLst/>
              <a:ahLst/>
              <a:cxnLst/>
              <a:rect l="l" t="t" r="r" b="b"/>
              <a:pathLst>
                <a:path w="7707" h="1961" extrusionOk="0">
                  <a:moveTo>
                    <a:pt x="4498" y="1"/>
                  </a:moveTo>
                  <a:cubicBezTo>
                    <a:pt x="4273" y="1"/>
                    <a:pt x="4041" y="6"/>
                    <a:pt x="3803" y="17"/>
                  </a:cubicBezTo>
                  <a:cubicBezTo>
                    <a:pt x="1702" y="117"/>
                    <a:pt x="1" y="618"/>
                    <a:pt x="34" y="1152"/>
                  </a:cubicBezTo>
                  <a:cubicBezTo>
                    <a:pt x="65" y="1640"/>
                    <a:pt x="1491" y="1961"/>
                    <a:pt x="3368" y="1961"/>
                  </a:cubicBezTo>
                  <a:cubicBezTo>
                    <a:pt x="3543" y="1961"/>
                    <a:pt x="3722" y="1958"/>
                    <a:pt x="3904" y="1952"/>
                  </a:cubicBezTo>
                  <a:cubicBezTo>
                    <a:pt x="6005" y="1852"/>
                    <a:pt x="7706" y="1352"/>
                    <a:pt x="7673" y="818"/>
                  </a:cubicBezTo>
                  <a:cubicBezTo>
                    <a:pt x="7673" y="344"/>
                    <a:pt x="6302" y="1"/>
                    <a:pt x="44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7"/>
            <p:cNvSpPr/>
            <p:nvPr/>
          </p:nvSpPr>
          <p:spPr>
            <a:xfrm flipH="1">
              <a:off x="5201582" y="4462443"/>
              <a:ext cx="212994" cy="35987"/>
            </a:xfrm>
            <a:custGeom>
              <a:avLst/>
              <a:gdLst/>
              <a:ahLst/>
              <a:cxnLst/>
              <a:rect l="l" t="t" r="r" b="b"/>
              <a:pathLst>
                <a:path w="7706" h="1302" extrusionOk="0">
                  <a:moveTo>
                    <a:pt x="7673" y="1"/>
                  </a:moveTo>
                  <a:lnTo>
                    <a:pt x="0" y="334"/>
                  </a:lnTo>
                  <a:lnTo>
                    <a:pt x="67" y="1302"/>
                  </a:lnTo>
                  <a:lnTo>
                    <a:pt x="7706" y="968"/>
                  </a:lnTo>
                  <a:lnTo>
                    <a:pt x="76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7"/>
            <p:cNvSpPr/>
            <p:nvPr/>
          </p:nvSpPr>
          <p:spPr>
            <a:xfrm flipH="1">
              <a:off x="5201582" y="4439861"/>
              <a:ext cx="212994" cy="54423"/>
            </a:xfrm>
            <a:custGeom>
              <a:avLst/>
              <a:gdLst/>
              <a:ahLst/>
              <a:cxnLst/>
              <a:rect l="l" t="t" r="r" b="b"/>
              <a:pathLst>
                <a:path w="7706" h="1969" extrusionOk="0">
                  <a:moveTo>
                    <a:pt x="4497" y="1"/>
                  </a:moveTo>
                  <a:cubicBezTo>
                    <a:pt x="4272" y="1"/>
                    <a:pt x="4040" y="6"/>
                    <a:pt x="3803" y="17"/>
                  </a:cubicBezTo>
                  <a:cubicBezTo>
                    <a:pt x="1702" y="117"/>
                    <a:pt x="0" y="617"/>
                    <a:pt x="34" y="1151"/>
                  </a:cubicBezTo>
                  <a:cubicBezTo>
                    <a:pt x="34" y="1626"/>
                    <a:pt x="1404" y="1968"/>
                    <a:pt x="3208" y="1968"/>
                  </a:cubicBezTo>
                  <a:cubicBezTo>
                    <a:pt x="3434" y="1968"/>
                    <a:pt x="3666" y="1963"/>
                    <a:pt x="3903" y="1952"/>
                  </a:cubicBezTo>
                  <a:cubicBezTo>
                    <a:pt x="6005" y="1852"/>
                    <a:pt x="7706" y="1351"/>
                    <a:pt x="7673" y="818"/>
                  </a:cubicBezTo>
                  <a:cubicBezTo>
                    <a:pt x="7643" y="343"/>
                    <a:pt x="6295" y="1"/>
                    <a:pt x="44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7"/>
            <p:cNvSpPr/>
            <p:nvPr/>
          </p:nvSpPr>
          <p:spPr>
            <a:xfrm flipH="1">
              <a:off x="5215402" y="4447960"/>
              <a:ext cx="185354" cy="25567"/>
            </a:xfrm>
            <a:custGeom>
              <a:avLst/>
              <a:gdLst/>
              <a:ahLst/>
              <a:cxnLst/>
              <a:rect l="l" t="t" r="r" b="b"/>
              <a:pathLst>
                <a:path w="6706" h="925" extrusionOk="0">
                  <a:moveTo>
                    <a:pt x="4156" y="1"/>
                  </a:moveTo>
                  <a:cubicBezTo>
                    <a:pt x="3883" y="1"/>
                    <a:pt x="3597" y="8"/>
                    <a:pt x="3303" y="24"/>
                  </a:cubicBezTo>
                  <a:cubicBezTo>
                    <a:pt x="1468" y="91"/>
                    <a:pt x="1" y="458"/>
                    <a:pt x="1" y="825"/>
                  </a:cubicBezTo>
                  <a:cubicBezTo>
                    <a:pt x="1" y="858"/>
                    <a:pt x="1" y="892"/>
                    <a:pt x="34" y="925"/>
                  </a:cubicBezTo>
                  <a:cubicBezTo>
                    <a:pt x="268" y="591"/>
                    <a:pt x="1669" y="291"/>
                    <a:pt x="3336" y="191"/>
                  </a:cubicBezTo>
                  <a:cubicBezTo>
                    <a:pt x="3554" y="182"/>
                    <a:pt x="3767" y="178"/>
                    <a:pt x="3973" y="178"/>
                  </a:cubicBezTo>
                  <a:cubicBezTo>
                    <a:pt x="5350" y="178"/>
                    <a:pt x="6440" y="364"/>
                    <a:pt x="6672" y="625"/>
                  </a:cubicBezTo>
                  <a:cubicBezTo>
                    <a:pt x="6672" y="591"/>
                    <a:pt x="6706" y="558"/>
                    <a:pt x="6706" y="525"/>
                  </a:cubicBezTo>
                  <a:cubicBezTo>
                    <a:pt x="6706" y="215"/>
                    <a:pt x="5616" y="1"/>
                    <a:pt x="4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7"/>
            <p:cNvSpPr/>
            <p:nvPr/>
          </p:nvSpPr>
          <p:spPr>
            <a:xfrm flipH="1">
              <a:off x="5265185" y="4192120"/>
              <a:ext cx="359624" cy="315704"/>
            </a:xfrm>
            <a:custGeom>
              <a:avLst/>
              <a:gdLst/>
              <a:ahLst/>
              <a:cxnLst/>
              <a:rect l="l" t="t" r="r" b="b"/>
              <a:pathLst>
                <a:path w="13011" h="11422" extrusionOk="0">
                  <a:moveTo>
                    <a:pt x="6511" y="1"/>
                  </a:moveTo>
                  <a:cubicBezTo>
                    <a:pt x="4654" y="1"/>
                    <a:pt x="2834" y="907"/>
                    <a:pt x="1736" y="2575"/>
                  </a:cubicBezTo>
                  <a:cubicBezTo>
                    <a:pt x="1" y="5211"/>
                    <a:pt x="735" y="8747"/>
                    <a:pt x="3370" y="10481"/>
                  </a:cubicBezTo>
                  <a:cubicBezTo>
                    <a:pt x="4337" y="11117"/>
                    <a:pt x="5429" y="11421"/>
                    <a:pt x="6510" y="11421"/>
                  </a:cubicBezTo>
                  <a:cubicBezTo>
                    <a:pt x="8377" y="11421"/>
                    <a:pt x="10211" y="10515"/>
                    <a:pt x="11309" y="8847"/>
                  </a:cubicBezTo>
                  <a:cubicBezTo>
                    <a:pt x="13010" y="6211"/>
                    <a:pt x="12276" y="2642"/>
                    <a:pt x="9641" y="941"/>
                  </a:cubicBezTo>
                  <a:cubicBezTo>
                    <a:pt x="8675" y="305"/>
                    <a:pt x="7587" y="1"/>
                    <a:pt x="65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7"/>
            <p:cNvSpPr/>
            <p:nvPr/>
          </p:nvSpPr>
          <p:spPr>
            <a:xfrm flipH="1">
              <a:off x="5254128" y="4204779"/>
              <a:ext cx="339613" cy="316312"/>
            </a:xfrm>
            <a:custGeom>
              <a:avLst/>
              <a:gdLst/>
              <a:ahLst/>
              <a:cxnLst/>
              <a:rect l="l" t="t" r="r" b="b"/>
              <a:pathLst>
                <a:path w="12287" h="11444" extrusionOk="0">
                  <a:moveTo>
                    <a:pt x="5962" y="0"/>
                  </a:moveTo>
                  <a:cubicBezTo>
                    <a:pt x="2900" y="0"/>
                    <a:pt x="0" y="2492"/>
                    <a:pt x="211" y="6054"/>
                  </a:cubicBezTo>
                  <a:cubicBezTo>
                    <a:pt x="407" y="9358"/>
                    <a:pt x="3138" y="11443"/>
                    <a:pt x="5959" y="11443"/>
                  </a:cubicBezTo>
                  <a:cubicBezTo>
                    <a:pt x="7466" y="11443"/>
                    <a:pt x="9000" y="10847"/>
                    <a:pt x="10185" y="9523"/>
                  </a:cubicBezTo>
                  <a:cubicBezTo>
                    <a:pt x="12287" y="7154"/>
                    <a:pt x="12053" y="3552"/>
                    <a:pt x="9718" y="1450"/>
                  </a:cubicBezTo>
                  <a:cubicBezTo>
                    <a:pt x="8586" y="448"/>
                    <a:pt x="7260" y="0"/>
                    <a:pt x="59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7"/>
            <p:cNvSpPr/>
            <p:nvPr/>
          </p:nvSpPr>
          <p:spPr>
            <a:xfrm flipH="1">
              <a:off x="5355538" y="4288198"/>
              <a:ext cx="157686" cy="148454"/>
            </a:xfrm>
            <a:custGeom>
              <a:avLst/>
              <a:gdLst/>
              <a:ahLst/>
              <a:cxnLst/>
              <a:rect l="l" t="t" r="r" b="b"/>
              <a:pathLst>
                <a:path w="5705" h="5371" extrusionOk="0">
                  <a:moveTo>
                    <a:pt x="3341" y="1136"/>
                  </a:moveTo>
                  <a:cubicBezTo>
                    <a:pt x="3464" y="1136"/>
                    <a:pt x="3607" y="1179"/>
                    <a:pt x="3770" y="1268"/>
                  </a:cubicBezTo>
                  <a:lnTo>
                    <a:pt x="3069" y="2035"/>
                  </a:lnTo>
                  <a:cubicBezTo>
                    <a:pt x="2902" y="1835"/>
                    <a:pt x="2869" y="1568"/>
                    <a:pt x="2969" y="1334"/>
                  </a:cubicBezTo>
                  <a:cubicBezTo>
                    <a:pt x="3062" y="1204"/>
                    <a:pt x="3186" y="1136"/>
                    <a:pt x="3341" y="1136"/>
                  </a:cubicBezTo>
                  <a:close/>
                  <a:moveTo>
                    <a:pt x="2769" y="3402"/>
                  </a:moveTo>
                  <a:cubicBezTo>
                    <a:pt x="2902" y="3569"/>
                    <a:pt x="2936" y="3836"/>
                    <a:pt x="2836" y="4036"/>
                  </a:cubicBezTo>
                  <a:cubicBezTo>
                    <a:pt x="2763" y="4163"/>
                    <a:pt x="2652" y="4221"/>
                    <a:pt x="2512" y="4221"/>
                  </a:cubicBezTo>
                  <a:cubicBezTo>
                    <a:pt x="2393" y="4221"/>
                    <a:pt x="2254" y="4179"/>
                    <a:pt x="2102" y="4103"/>
                  </a:cubicBezTo>
                  <a:lnTo>
                    <a:pt x="2769" y="3402"/>
                  </a:lnTo>
                  <a:close/>
                  <a:moveTo>
                    <a:pt x="4970" y="0"/>
                  </a:moveTo>
                  <a:lnTo>
                    <a:pt x="4437" y="567"/>
                  </a:lnTo>
                  <a:cubicBezTo>
                    <a:pt x="3980" y="236"/>
                    <a:pt x="3538" y="69"/>
                    <a:pt x="3146" y="69"/>
                  </a:cubicBezTo>
                  <a:cubicBezTo>
                    <a:pt x="2708" y="69"/>
                    <a:pt x="2332" y="278"/>
                    <a:pt x="2068" y="701"/>
                  </a:cubicBezTo>
                  <a:cubicBezTo>
                    <a:pt x="1601" y="1434"/>
                    <a:pt x="2002" y="2168"/>
                    <a:pt x="2402" y="2769"/>
                  </a:cubicBezTo>
                  <a:lnTo>
                    <a:pt x="1568" y="3636"/>
                  </a:lnTo>
                  <a:cubicBezTo>
                    <a:pt x="1201" y="3269"/>
                    <a:pt x="968" y="2802"/>
                    <a:pt x="834" y="2302"/>
                  </a:cubicBezTo>
                  <a:lnTo>
                    <a:pt x="0" y="2769"/>
                  </a:lnTo>
                  <a:cubicBezTo>
                    <a:pt x="167" y="3336"/>
                    <a:pt x="501" y="3869"/>
                    <a:pt x="901" y="4303"/>
                  </a:cubicBezTo>
                  <a:lnTo>
                    <a:pt x="367" y="4904"/>
                  </a:lnTo>
                  <a:lnTo>
                    <a:pt x="901" y="5371"/>
                  </a:lnTo>
                  <a:lnTo>
                    <a:pt x="1435" y="4804"/>
                  </a:lnTo>
                  <a:cubicBezTo>
                    <a:pt x="1871" y="5131"/>
                    <a:pt x="2308" y="5298"/>
                    <a:pt x="2700" y="5298"/>
                  </a:cubicBezTo>
                  <a:cubicBezTo>
                    <a:pt x="3147" y="5298"/>
                    <a:pt x="3536" y="5081"/>
                    <a:pt x="3803" y="4637"/>
                  </a:cubicBezTo>
                  <a:cubicBezTo>
                    <a:pt x="4237" y="3936"/>
                    <a:pt x="3836" y="3236"/>
                    <a:pt x="3469" y="2635"/>
                  </a:cubicBezTo>
                  <a:lnTo>
                    <a:pt x="4337" y="1735"/>
                  </a:lnTo>
                  <a:cubicBezTo>
                    <a:pt x="4603" y="2001"/>
                    <a:pt x="4804" y="2368"/>
                    <a:pt x="4937" y="2735"/>
                  </a:cubicBezTo>
                  <a:lnTo>
                    <a:pt x="5704" y="2268"/>
                  </a:lnTo>
                  <a:cubicBezTo>
                    <a:pt x="5537" y="1835"/>
                    <a:pt x="5304" y="1401"/>
                    <a:pt x="4970" y="1067"/>
                  </a:cubicBezTo>
                  <a:lnTo>
                    <a:pt x="5504" y="500"/>
                  </a:lnTo>
                  <a:lnTo>
                    <a:pt x="49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7"/>
            <p:cNvSpPr/>
            <p:nvPr/>
          </p:nvSpPr>
          <p:spPr>
            <a:xfrm flipH="1">
              <a:off x="7172811" y="4481350"/>
              <a:ext cx="213021" cy="54202"/>
            </a:xfrm>
            <a:custGeom>
              <a:avLst/>
              <a:gdLst/>
              <a:ahLst/>
              <a:cxnLst/>
              <a:rect l="l" t="t" r="r" b="b"/>
              <a:pathLst>
                <a:path w="7707" h="1961" extrusionOk="0">
                  <a:moveTo>
                    <a:pt x="3210" y="1"/>
                  </a:moveTo>
                  <a:cubicBezTo>
                    <a:pt x="1411" y="1"/>
                    <a:pt x="64" y="343"/>
                    <a:pt x="34" y="818"/>
                  </a:cubicBezTo>
                  <a:cubicBezTo>
                    <a:pt x="1" y="1351"/>
                    <a:pt x="1702" y="1852"/>
                    <a:pt x="3804" y="1952"/>
                  </a:cubicBezTo>
                  <a:cubicBezTo>
                    <a:pt x="3985" y="1957"/>
                    <a:pt x="4164" y="1960"/>
                    <a:pt x="4339" y="1960"/>
                  </a:cubicBezTo>
                  <a:cubicBezTo>
                    <a:pt x="6221" y="1960"/>
                    <a:pt x="7673" y="1639"/>
                    <a:pt x="7673" y="1151"/>
                  </a:cubicBezTo>
                  <a:cubicBezTo>
                    <a:pt x="7706" y="618"/>
                    <a:pt x="6005" y="84"/>
                    <a:pt x="3904" y="17"/>
                  </a:cubicBezTo>
                  <a:cubicBezTo>
                    <a:pt x="3666" y="6"/>
                    <a:pt x="3435"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7"/>
            <p:cNvSpPr/>
            <p:nvPr/>
          </p:nvSpPr>
          <p:spPr>
            <a:xfrm flipH="1">
              <a:off x="7172811" y="4477203"/>
              <a:ext cx="212082" cy="35987"/>
            </a:xfrm>
            <a:custGeom>
              <a:avLst/>
              <a:gdLst/>
              <a:ahLst/>
              <a:cxnLst/>
              <a:rect l="l" t="t" r="r" b="b"/>
              <a:pathLst>
                <a:path w="7673" h="1302" extrusionOk="0">
                  <a:moveTo>
                    <a:pt x="34" y="0"/>
                  </a:moveTo>
                  <a:lnTo>
                    <a:pt x="0" y="968"/>
                  </a:lnTo>
                  <a:lnTo>
                    <a:pt x="7639" y="1301"/>
                  </a:lnTo>
                  <a:lnTo>
                    <a:pt x="7672" y="334"/>
                  </a:lnTo>
                  <a:lnTo>
                    <a:pt x="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7"/>
            <p:cNvSpPr/>
            <p:nvPr/>
          </p:nvSpPr>
          <p:spPr>
            <a:xfrm flipH="1">
              <a:off x="7171899" y="4454621"/>
              <a:ext cx="212994" cy="54396"/>
            </a:xfrm>
            <a:custGeom>
              <a:avLst/>
              <a:gdLst/>
              <a:ahLst/>
              <a:cxnLst/>
              <a:rect l="l" t="t" r="r" b="b"/>
              <a:pathLst>
                <a:path w="7706" h="1968" extrusionOk="0">
                  <a:moveTo>
                    <a:pt x="3209" y="0"/>
                  </a:moveTo>
                  <a:cubicBezTo>
                    <a:pt x="1411" y="0"/>
                    <a:pt x="63" y="343"/>
                    <a:pt x="34" y="817"/>
                  </a:cubicBezTo>
                  <a:cubicBezTo>
                    <a:pt x="0" y="1351"/>
                    <a:pt x="1701" y="1851"/>
                    <a:pt x="3836" y="1951"/>
                  </a:cubicBezTo>
                  <a:cubicBezTo>
                    <a:pt x="4070" y="1963"/>
                    <a:pt x="4299" y="1968"/>
                    <a:pt x="4521" y="1968"/>
                  </a:cubicBezTo>
                  <a:cubicBezTo>
                    <a:pt x="6302" y="1968"/>
                    <a:pt x="7672" y="1625"/>
                    <a:pt x="7672" y="1151"/>
                  </a:cubicBezTo>
                  <a:cubicBezTo>
                    <a:pt x="7706" y="584"/>
                    <a:pt x="6004" y="83"/>
                    <a:pt x="3903" y="17"/>
                  </a:cubicBezTo>
                  <a:cubicBezTo>
                    <a:pt x="3666" y="6"/>
                    <a:pt x="3434" y="0"/>
                    <a:pt x="32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7"/>
            <p:cNvSpPr/>
            <p:nvPr/>
          </p:nvSpPr>
          <p:spPr>
            <a:xfrm flipH="1">
              <a:off x="7185719" y="4462084"/>
              <a:ext cx="184442" cy="25291"/>
            </a:xfrm>
            <a:custGeom>
              <a:avLst/>
              <a:gdLst/>
              <a:ahLst/>
              <a:cxnLst/>
              <a:rect l="l" t="t" r="r" b="b"/>
              <a:pathLst>
                <a:path w="6673" h="915" extrusionOk="0">
                  <a:moveTo>
                    <a:pt x="2682" y="1"/>
                  </a:moveTo>
                  <a:cubicBezTo>
                    <a:pt x="1167" y="1"/>
                    <a:pt x="1" y="194"/>
                    <a:pt x="1" y="514"/>
                  </a:cubicBezTo>
                  <a:cubicBezTo>
                    <a:pt x="1" y="547"/>
                    <a:pt x="1" y="581"/>
                    <a:pt x="34" y="614"/>
                  </a:cubicBezTo>
                  <a:cubicBezTo>
                    <a:pt x="226" y="367"/>
                    <a:pt x="1232" y="188"/>
                    <a:pt x="2511" y="188"/>
                  </a:cubicBezTo>
                  <a:cubicBezTo>
                    <a:pt x="2786" y="188"/>
                    <a:pt x="3075" y="196"/>
                    <a:pt x="3370" y="214"/>
                  </a:cubicBezTo>
                  <a:cubicBezTo>
                    <a:pt x="5038" y="280"/>
                    <a:pt x="6405" y="581"/>
                    <a:pt x="6639" y="914"/>
                  </a:cubicBezTo>
                  <a:cubicBezTo>
                    <a:pt x="6672" y="881"/>
                    <a:pt x="6672" y="848"/>
                    <a:pt x="6672" y="814"/>
                  </a:cubicBezTo>
                  <a:cubicBezTo>
                    <a:pt x="6672" y="447"/>
                    <a:pt x="5205" y="80"/>
                    <a:pt x="3370" y="14"/>
                  </a:cubicBezTo>
                  <a:cubicBezTo>
                    <a:pt x="3135" y="5"/>
                    <a:pt x="2905" y="1"/>
                    <a:pt x="26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7"/>
            <p:cNvSpPr/>
            <p:nvPr/>
          </p:nvSpPr>
          <p:spPr>
            <a:xfrm flipH="1">
              <a:off x="7194951" y="4440773"/>
              <a:ext cx="212082" cy="54202"/>
            </a:xfrm>
            <a:custGeom>
              <a:avLst/>
              <a:gdLst/>
              <a:ahLst/>
              <a:cxnLst/>
              <a:rect l="l" t="t" r="r" b="b"/>
              <a:pathLst>
                <a:path w="7673" h="1961" extrusionOk="0">
                  <a:moveTo>
                    <a:pt x="3175" y="1"/>
                  </a:moveTo>
                  <a:cubicBezTo>
                    <a:pt x="1371" y="1"/>
                    <a:pt x="1" y="344"/>
                    <a:pt x="1" y="818"/>
                  </a:cubicBezTo>
                  <a:cubicBezTo>
                    <a:pt x="1" y="1352"/>
                    <a:pt x="1668" y="1852"/>
                    <a:pt x="3770" y="1952"/>
                  </a:cubicBezTo>
                  <a:cubicBezTo>
                    <a:pt x="3952" y="1958"/>
                    <a:pt x="4130" y="1961"/>
                    <a:pt x="4305" y="1961"/>
                  </a:cubicBezTo>
                  <a:cubicBezTo>
                    <a:pt x="6182" y="1961"/>
                    <a:pt x="7609" y="1640"/>
                    <a:pt x="7639" y="1152"/>
                  </a:cubicBezTo>
                  <a:cubicBezTo>
                    <a:pt x="7673" y="618"/>
                    <a:pt x="5972" y="84"/>
                    <a:pt x="3870" y="17"/>
                  </a:cubicBezTo>
                  <a:cubicBezTo>
                    <a:pt x="3633" y="6"/>
                    <a:pt x="3401" y="1"/>
                    <a:pt x="31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7"/>
            <p:cNvSpPr/>
            <p:nvPr/>
          </p:nvSpPr>
          <p:spPr>
            <a:xfrm flipH="1">
              <a:off x="7194951" y="4435715"/>
              <a:ext cx="212994" cy="35987"/>
            </a:xfrm>
            <a:custGeom>
              <a:avLst/>
              <a:gdLst/>
              <a:ahLst/>
              <a:cxnLst/>
              <a:rect l="l" t="t" r="r" b="b"/>
              <a:pathLst>
                <a:path w="7706" h="1302" extrusionOk="0">
                  <a:moveTo>
                    <a:pt x="67" y="0"/>
                  </a:moveTo>
                  <a:lnTo>
                    <a:pt x="0" y="1001"/>
                  </a:lnTo>
                  <a:lnTo>
                    <a:pt x="7672" y="1301"/>
                  </a:lnTo>
                  <a:lnTo>
                    <a:pt x="7706" y="334"/>
                  </a:lnTo>
                  <a:lnTo>
                    <a:pt x="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7"/>
            <p:cNvSpPr/>
            <p:nvPr/>
          </p:nvSpPr>
          <p:spPr>
            <a:xfrm flipH="1">
              <a:off x="7193099" y="4414045"/>
              <a:ext cx="212082" cy="54423"/>
            </a:xfrm>
            <a:custGeom>
              <a:avLst/>
              <a:gdLst/>
              <a:ahLst/>
              <a:cxnLst/>
              <a:rect l="l" t="t" r="r" b="b"/>
              <a:pathLst>
                <a:path w="7673" h="1969" extrusionOk="0">
                  <a:moveTo>
                    <a:pt x="3175" y="1"/>
                  </a:moveTo>
                  <a:cubicBezTo>
                    <a:pt x="1371" y="1"/>
                    <a:pt x="0" y="343"/>
                    <a:pt x="0" y="818"/>
                  </a:cubicBezTo>
                  <a:cubicBezTo>
                    <a:pt x="0" y="1351"/>
                    <a:pt x="1668" y="1852"/>
                    <a:pt x="3770" y="1952"/>
                  </a:cubicBezTo>
                  <a:cubicBezTo>
                    <a:pt x="4007" y="1963"/>
                    <a:pt x="4239" y="1968"/>
                    <a:pt x="4464" y="1968"/>
                  </a:cubicBezTo>
                  <a:cubicBezTo>
                    <a:pt x="6262" y="1968"/>
                    <a:pt x="7609" y="1626"/>
                    <a:pt x="7639" y="1151"/>
                  </a:cubicBezTo>
                  <a:cubicBezTo>
                    <a:pt x="7672" y="584"/>
                    <a:pt x="5971" y="84"/>
                    <a:pt x="3870" y="17"/>
                  </a:cubicBezTo>
                  <a:cubicBezTo>
                    <a:pt x="3633" y="6"/>
                    <a:pt x="3400" y="1"/>
                    <a:pt x="31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7"/>
            <p:cNvSpPr/>
            <p:nvPr/>
          </p:nvSpPr>
          <p:spPr>
            <a:xfrm flipH="1">
              <a:off x="7207859" y="4421536"/>
              <a:ext cx="184414" cy="25263"/>
            </a:xfrm>
            <a:custGeom>
              <a:avLst/>
              <a:gdLst/>
              <a:ahLst/>
              <a:cxnLst/>
              <a:rect l="l" t="t" r="r" b="b"/>
              <a:pathLst>
                <a:path w="6672" h="914" extrusionOk="0">
                  <a:moveTo>
                    <a:pt x="2682" y="0"/>
                  </a:moveTo>
                  <a:cubicBezTo>
                    <a:pt x="1167" y="0"/>
                    <a:pt x="0" y="193"/>
                    <a:pt x="0" y="513"/>
                  </a:cubicBezTo>
                  <a:cubicBezTo>
                    <a:pt x="0" y="547"/>
                    <a:pt x="0" y="580"/>
                    <a:pt x="34" y="613"/>
                  </a:cubicBezTo>
                  <a:cubicBezTo>
                    <a:pt x="226" y="366"/>
                    <a:pt x="1231" y="187"/>
                    <a:pt x="2510" y="187"/>
                  </a:cubicBezTo>
                  <a:cubicBezTo>
                    <a:pt x="2786" y="187"/>
                    <a:pt x="3074" y="195"/>
                    <a:pt x="3369" y="213"/>
                  </a:cubicBezTo>
                  <a:cubicBezTo>
                    <a:pt x="5037" y="280"/>
                    <a:pt x="6405" y="580"/>
                    <a:pt x="6638" y="914"/>
                  </a:cubicBezTo>
                  <a:cubicBezTo>
                    <a:pt x="6638" y="880"/>
                    <a:pt x="6672" y="847"/>
                    <a:pt x="6672" y="813"/>
                  </a:cubicBezTo>
                  <a:cubicBezTo>
                    <a:pt x="6672" y="447"/>
                    <a:pt x="5204" y="80"/>
                    <a:pt x="3369" y="13"/>
                  </a:cubicBezTo>
                  <a:cubicBezTo>
                    <a:pt x="3134" y="4"/>
                    <a:pt x="2904" y="0"/>
                    <a:pt x="2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7"/>
            <p:cNvSpPr/>
            <p:nvPr/>
          </p:nvSpPr>
          <p:spPr>
            <a:xfrm flipH="1">
              <a:off x="7192187" y="4391343"/>
              <a:ext cx="212082" cy="54202"/>
            </a:xfrm>
            <a:custGeom>
              <a:avLst/>
              <a:gdLst/>
              <a:ahLst/>
              <a:cxnLst/>
              <a:rect l="l" t="t" r="r" b="b"/>
              <a:pathLst>
                <a:path w="7673" h="1961" extrusionOk="0">
                  <a:moveTo>
                    <a:pt x="3176" y="1"/>
                  </a:moveTo>
                  <a:cubicBezTo>
                    <a:pt x="1378" y="1"/>
                    <a:pt x="30" y="344"/>
                    <a:pt x="1" y="818"/>
                  </a:cubicBezTo>
                  <a:cubicBezTo>
                    <a:pt x="1" y="1352"/>
                    <a:pt x="1669" y="1852"/>
                    <a:pt x="3770" y="1952"/>
                  </a:cubicBezTo>
                  <a:cubicBezTo>
                    <a:pt x="3952" y="1958"/>
                    <a:pt x="4131" y="1961"/>
                    <a:pt x="4306" y="1961"/>
                  </a:cubicBezTo>
                  <a:cubicBezTo>
                    <a:pt x="6188" y="1961"/>
                    <a:pt x="7639" y="1640"/>
                    <a:pt x="7639" y="1152"/>
                  </a:cubicBezTo>
                  <a:cubicBezTo>
                    <a:pt x="7673" y="618"/>
                    <a:pt x="5972" y="84"/>
                    <a:pt x="3870" y="17"/>
                  </a:cubicBezTo>
                  <a:cubicBezTo>
                    <a:pt x="3633" y="6"/>
                    <a:pt x="3401" y="1"/>
                    <a:pt x="3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7"/>
            <p:cNvSpPr/>
            <p:nvPr/>
          </p:nvSpPr>
          <p:spPr>
            <a:xfrm flipH="1">
              <a:off x="7192187" y="4386847"/>
              <a:ext cx="212082" cy="35987"/>
            </a:xfrm>
            <a:custGeom>
              <a:avLst/>
              <a:gdLst/>
              <a:ahLst/>
              <a:cxnLst/>
              <a:rect l="l" t="t" r="r" b="b"/>
              <a:pathLst>
                <a:path w="7673" h="1302" extrusionOk="0">
                  <a:moveTo>
                    <a:pt x="34" y="0"/>
                  </a:moveTo>
                  <a:lnTo>
                    <a:pt x="1" y="1001"/>
                  </a:lnTo>
                  <a:lnTo>
                    <a:pt x="7639" y="1301"/>
                  </a:lnTo>
                  <a:lnTo>
                    <a:pt x="7673" y="334"/>
                  </a:lnTo>
                  <a:lnTo>
                    <a:pt x="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7"/>
            <p:cNvSpPr/>
            <p:nvPr/>
          </p:nvSpPr>
          <p:spPr>
            <a:xfrm flipH="1">
              <a:off x="7191247" y="4365177"/>
              <a:ext cx="212082" cy="54423"/>
            </a:xfrm>
            <a:custGeom>
              <a:avLst/>
              <a:gdLst/>
              <a:ahLst/>
              <a:cxnLst/>
              <a:rect l="l" t="t" r="r" b="b"/>
              <a:pathLst>
                <a:path w="7673" h="1969" extrusionOk="0">
                  <a:moveTo>
                    <a:pt x="3184" y="1"/>
                  </a:moveTo>
                  <a:cubicBezTo>
                    <a:pt x="1404" y="1"/>
                    <a:pt x="30" y="343"/>
                    <a:pt x="0" y="818"/>
                  </a:cubicBezTo>
                  <a:cubicBezTo>
                    <a:pt x="0" y="1351"/>
                    <a:pt x="1668" y="1852"/>
                    <a:pt x="3803" y="1952"/>
                  </a:cubicBezTo>
                  <a:cubicBezTo>
                    <a:pt x="4036" y="1963"/>
                    <a:pt x="4265" y="1968"/>
                    <a:pt x="4488" y="1968"/>
                  </a:cubicBezTo>
                  <a:cubicBezTo>
                    <a:pt x="6268" y="1968"/>
                    <a:pt x="7639" y="1626"/>
                    <a:pt x="7639" y="1151"/>
                  </a:cubicBezTo>
                  <a:cubicBezTo>
                    <a:pt x="7672" y="584"/>
                    <a:pt x="5971" y="84"/>
                    <a:pt x="3869" y="17"/>
                  </a:cubicBezTo>
                  <a:cubicBezTo>
                    <a:pt x="3636" y="6"/>
                    <a:pt x="3407" y="1"/>
                    <a:pt x="3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7"/>
            <p:cNvSpPr/>
            <p:nvPr/>
          </p:nvSpPr>
          <p:spPr>
            <a:xfrm flipH="1">
              <a:off x="7205094" y="4372695"/>
              <a:ext cx="184414" cy="25235"/>
            </a:xfrm>
            <a:custGeom>
              <a:avLst/>
              <a:gdLst/>
              <a:ahLst/>
              <a:cxnLst/>
              <a:rect l="l" t="t" r="r" b="b"/>
              <a:pathLst>
                <a:path w="6672" h="913" extrusionOk="0">
                  <a:moveTo>
                    <a:pt x="2747" y="1"/>
                  </a:moveTo>
                  <a:cubicBezTo>
                    <a:pt x="1201" y="1"/>
                    <a:pt x="0" y="217"/>
                    <a:pt x="0" y="512"/>
                  </a:cubicBezTo>
                  <a:cubicBezTo>
                    <a:pt x="0" y="546"/>
                    <a:pt x="0" y="579"/>
                    <a:pt x="34" y="612"/>
                  </a:cubicBezTo>
                  <a:cubicBezTo>
                    <a:pt x="226" y="365"/>
                    <a:pt x="1231" y="186"/>
                    <a:pt x="2511" y="186"/>
                  </a:cubicBezTo>
                  <a:cubicBezTo>
                    <a:pt x="2786" y="186"/>
                    <a:pt x="3074" y="194"/>
                    <a:pt x="3369" y="212"/>
                  </a:cubicBezTo>
                  <a:cubicBezTo>
                    <a:pt x="5037" y="279"/>
                    <a:pt x="6405" y="579"/>
                    <a:pt x="6638" y="913"/>
                  </a:cubicBezTo>
                  <a:cubicBezTo>
                    <a:pt x="6672" y="879"/>
                    <a:pt x="6672" y="846"/>
                    <a:pt x="6672" y="812"/>
                  </a:cubicBezTo>
                  <a:cubicBezTo>
                    <a:pt x="6672" y="446"/>
                    <a:pt x="5204" y="79"/>
                    <a:pt x="3369" y="12"/>
                  </a:cubicBezTo>
                  <a:cubicBezTo>
                    <a:pt x="3157" y="4"/>
                    <a:pt x="2949" y="1"/>
                    <a:pt x="27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7"/>
            <p:cNvSpPr/>
            <p:nvPr/>
          </p:nvSpPr>
          <p:spPr>
            <a:xfrm flipH="1">
              <a:off x="7214299" y="4351357"/>
              <a:ext cx="212082" cy="54174"/>
            </a:xfrm>
            <a:custGeom>
              <a:avLst/>
              <a:gdLst/>
              <a:ahLst/>
              <a:cxnLst/>
              <a:rect l="l" t="t" r="r" b="b"/>
              <a:pathLst>
                <a:path w="7673" h="1960" extrusionOk="0">
                  <a:moveTo>
                    <a:pt x="3175" y="0"/>
                  </a:moveTo>
                  <a:cubicBezTo>
                    <a:pt x="1371" y="0"/>
                    <a:pt x="0" y="343"/>
                    <a:pt x="0" y="817"/>
                  </a:cubicBezTo>
                  <a:cubicBezTo>
                    <a:pt x="0" y="1351"/>
                    <a:pt x="1668" y="1851"/>
                    <a:pt x="3769" y="1951"/>
                  </a:cubicBezTo>
                  <a:cubicBezTo>
                    <a:pt x="3951" y="1957"/>
                    <a:pt x="4130" y="1960"/>
                    <a:pt x="4305" y="1960"/>
                  </a:cubicBezTo>
                  <a:cubicBezTo>
                    <a:pt x="6182" y="1960"/>
                    <a:pt x="7608" y="1639"/>
                    <a:pt x="7639" y="1151"/>
                  </a:cubicBezTo>
                  <a:cubicBezTo>
                    <a:pt x="7672" y="617"/>
                    <a:pt x="5971" y="83"/>
                    <a:pt x="3870" y="17"/>
                  </a:cubicBezTo>
                  <a:cubicBezTo>
                    <a:pt x="3632" y="6"/>
                    <a:pt x="3400" y="0"/>
                    <a:pt x="31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7"/>
            <p:cNvSpPr/>
            <p:nvPr/>
          </p:nvSpPr>
          <p:spPr>
            <a:xfrm flipH="1">
              <a:off x="7214299" y="4347183"/>
              <a:ext cx="212082" cy="35075"/>
            </a:xfrm>
            <a:custGeom>
              <a:avLst/>
              <a:gdLst/>
              <a:ahLst/>
              <a:cxnLst/>
              <a:rect l="l" t="t" r="r" b="b"/>
              <a:pathLst>
                <a:path w="7673" h="1269" extrusionOk="0">
                  <a:moveTo>
                    <a:pt x="33" y="1"/>
                  </a:moveTo>
                  <a:lnTo>
                    <a:pt x="0" y="968"/>
                  </a:lnTo>
                  <a:lnTo>
                    <a:pt x="7639" y="1268"/>
                  </a:lnTo>
                  <a:lnTo>
                    <a:pt x="7672" y="301"/>
                  </a:lnTo>
                  <a:lnTo>
                    <a:pt x="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7"/>
            <p:cNvSpPr/>
            <p:nvPr/>
          </p:nvSpPr>
          <p:spPr>
            <a:xfrm flipH="1">
              <a:off x="7213387" y="4324601"/>
              <a:ext cx="212994" cy="54423"/>
            </a:xfrm>
            <a:custGeom>
              <a:avLst/>
              <a:gdLst/>
              <a:ahLst/>
              <a:cxnLst/>
              <a:rect l="l" t="t" r="r" b="b"/>
              <a:pathLst>
                <a:path w="7706" h="1969" extrusionOk="0">
                  <a:moveTo>
                    <a:pt x="3218" y="1"/>
                  </a:moveTo>
                  <a:cubicBezTo>
                    <a:pt x="1437" y="1"/>
                    <a:pt x="63" y="344"/>
                    <a:pt x="33" y="818"/>
                  </a:cubicBezTo>
                  <a:cubicBezTo>
                    <a:pt x="0" y="1352"/>
                    <a:pt x="1701" y="1852"/>
                    <a:pt x="3803" y="1952"/>
                  </a:cubicBezTo>
                  <a:cubicBezTo>
                    <a:pt x="4040" y="1963"/>
                    <a:pt x="4272" y="1969"/>
                    <a:pt x="4498" y="1969"/>
                  </a:cubicBezTo>
                  <a:cubicBezTo>
                    <a:pt x="6302" y="1969"/>
                    <a:pt x="7672" y="1626"/>
                    <a:pt x="7672" y="1151"/>
                  </a:cubicBezTo>
                  <a:cubicBezTo>
                    <a:pt x="7706" y="618"/>
                    <a:pt x="6004" y="117"/>
                    <a:pt x="3903" y="17"/>
                  </a:cubicBezTo>
                  <a:cubicBezTo>
                    <a:pt x="3669" y="6"/>
                    <a:pt x="3440" y="1"/>
                    <a:pt x="3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7"/>
            <p:cNvSpPr/>
            <p:nvPr/>
          </p:nvSpPr>
          <p:spPr>
            <a:xfrm flipH="1">
              <a:off x="7227207" y="4332119"/>
              <a:ext cx="184442" cy="25235"/>
            </a:xfrm>
            <a:custGeom>
              <a:avLst/>
              <a:gdLst/>
              <a:ahLst/>
              <a:cxnLst/>
              <a:rect l="l" t="t" r="r" b="b"/>
              <a:pathLst>
                <a:path w="6673" h="913" extrusionOk="0">
                  <a:moveTo>
                    <a:pt x="2748" y="1"/>
                  </a:moveTo>
                  <a:cubicBezTo>
                    <a:pt x="1201" y="1"/>
                    <a:pt x="1" y="218"/>
                    <a:pt x="1" y="513"/>
                  </a:cubicBezTo>
                  <a:cubicBezTo>
                    <a:pt x="1" y="546"/>
                    <a:pt x="1" y="579"/>
                    <a:pt x="34" y="613"/>
                  </a:cubicBezTo>
                  <a:cubicBezTo>
                    <a:pt x="226" y="366"/>
                    <a:pt x="1232" y="186"/>
                    <a:pt x="2511" y="186"/>
                  </a:cubicBezTo>
                  <a:cubicBezTo>
                    <a:pt x="2786" y="186"/>
                    <a:pt x="3074" y="195"/>
                    <a:pt x="3370" y="212"/>
                  </a:cubicBezTo>
                  <a:cubicBezTo>
                    <a:pt x="5038" y="279"/>
                    <a:pt x="6405" y="579"/>
                    <a:pt x="6639" y="913"/>
                  </a:cubicBezTo>
                  <a:cubicBezTo>
                    <a:pt x="6639" y="879"/>
                    <a:pt x="6672" y="846"/>
                    <a:pt x="6672" y="813"/>
                  </a:cubicBezTo>
                  <a:cubicBezTo>
                    <a:pt x="6672" y="446"/>
                    <a:pt x="5205" y="79"/>
                    <a:pt x="3370" y="12"/>
                  </a:cubicBezTo>
                  <a:cubicBezTo>
                    <a:pt x="3158" y="4"/>
                    <a:pt x="2950" y="1"/>
                    <a:pt x="27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7"/>
            <p:cNvSpPr/>
            <p:nvPr/>
          </p:nvSpPr>
          <p:spPr>
            <a:xfrm flipH="1">
              <a:off x="7180191" y="4316530"/>
              <a:ext cx="213021" cy="54893"/>
            </a:xfrm>
            <a:custGeom>
              <a:avLst/>
              <a:gdLst/>
              <a:ahLst/>
              <a:cxnLst/>
              <a:rect l="l" t="t" r="r" b="b"/>
              <a:pathLst>
                <a:path w="7707" h="1986" extrusionOk="0">
                  <a:moveTo>
                    <a:pt x="3344" y="1"/>
                  </a:moveTo>
                  <a:cubicBezTo>
                    <a:pt x="1487" y="1"/>
                    <a:pt x="34" y="324"/>
                    <a:pt x="34" y="843"/>
                  </a:cubicBezTo>
                  <a:cubicBezTo>
                    <a:pt x="1" y="1377"/>
                    <a:pt x="1702" y="1877"/>
                    <a:pt x="3804" y="1977"/>
                  </a:cubicBezTo>
                  <a:cubicBezTo>
                    <a:pt x="3972" y="1982"/>
                    <a:pt x="4138" y="1985"/>
                    <a:pt x="4300" y="1985"/>
                  </a:cubicBezTo>
                  <a:cubicBezTo>
                    <a:pt x="6196" y="1985"/>
                    <a:pt x="7642" y="1635"/>
                    <a:pt x="7673" y="1143"/>
                  </a:cubicBezTo>
                  <a:cubicBezTo>
                    <a:pt x="7706" y="610"/>
                    <a:pt x="6005" y="109"/>
                    <a:pt x="3870" y="9"/>
                  </a:cubicBezTo>
                  <a:cubicBezTo>
                    <a:pt x="3692" y="3"/>
                    <a:pt x="3516" y="1"/>
                    <a:pt x="33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7"/>
            <p:cNvSpPr/>
            <p:nvPr/>
          </p:nvSpPr>
          <p:spPr>
            <a:xfrm flipH="1">
              <a:off x="7180191" y="4312162"/>
              <a:ext cx="213021" cy="35987"/>
            </a:xfrm>
            <a:custGeom>
              <a:avLst/>
              <a:gdLst/>
              <a:ahLst/>
              <a:cxnLst/>
              <a:rect l="l" t="t" r="r" b="b"/>
              <a:pathLst>
                <a:path w="7707" h="1302" extrusionOk="0">
                  <a:moveTo>
                    <a:pt x="68" y="0"/>
                  </a:moveTo>
                  <a:lnTo>
                    <a:pt x="1" y="968"/>
                  </a:lnTo>
                  <a:lnTo>
                    <a:pt x="7673" y="1301"/>
                  </a:lnTo>
                  <a:lnTo>
                    <a:pt x="7706" y="334"/>
                  </a:lnTo>
                  <a:lnTo>
                    <a:pt x="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7"/>
            <p:cNvSpPr/>
            <p:nvPr/>
          </p:nvSpPr>
          <p:spPr>
            <a:xfrm flipH="1">
              <a:off x="7179279" y="4289801"/>
              <a:ext cx="212994" cy="54865"/>
            </a:xfrm>
            <a:custGeom>
              <a:avLst/>
              <a:gdLst/>
              <a:ahLst/>
              <a:cxnLst/>
              <a:rect l="l" t="t" r="r" b="b"/>
              <a:pathLst>
                <a:path w="7706" h="1985" extrusionOk="0">
                  <a:moveTo>
                    <a:pt x="3406" y="1"/>
                  </a:moveTo>
                  <a:cubicBezTo>
                    <a:pt x="1506" y="1"/>
                    <a:pt x="34" y="351"/>
                    <a:pt x="34" y="843"/>
                  </a:cubicBezTo>
                  <a:cubicBezTo>
                    <a:pt x="0" y="1376"/>
                    <a:pt x="1702" y="1877"/>
                    <a:pt x="3803" y="1977"/>
                  </a:cubicBezTo>
                  <a:cubicBezTo>
                    <a:pt x="3971" y="1982"/>
                    <a:pt x="4137" y="1985"/>
                    <a:pt x="4299" y="1985"/>
                  </a:cubicBezTo>
                  <a:cubicBezTo>
                    <a:pt x="6196" y="1985"/>
                    <a:pt x="7642" y="1635"/>
                    <a:pt x="7672" y="1143"/>
                  </a:cubicBezTo>
                  <a:cubicBezTo>
                    <a:pt x="7706" y="609"/>
                    <a:pt x="6005" y="109"/>
                    <a:pt x="3903" y="9"/>
                  </a:cubicBezTo>
                  <a:cubicBezTo>
                    <a:pt x="3735" y="4"/>
                    <a:pt x="3569" y="1"/>
                    <a:pt x="34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7"/>
            <p:cNvSpPr/>
            <p:nvPr/>
          </p:nvSpPr>
          <p:spPr>
            <a:xfrm flipH="1">
              <a:off x="7193099" y="4297983"/>
              <a:ext cx="185354" cy="25263"/>
            </a:xfrm>
            <a:custGeom>
              <a:avLst/>
              <a:gdLst/>
              <a:ahLst/>
              <a:cxnLst/>
              <a:rect l="l" t="t" r="r" b="b"/>
              <a:pathLst>
                <a:path w="6706" h="914" extrusionOk="0">
                  <a:moveTo>
                    <a:pt x="2711" y="0"/>
                  </a:moveTo>
                  <a:cubicBezTo>
                    <a:pt x="1177" y="0"/>
                    <a:pt x="30" y="197"/>
                    <a:pt x="1" y="547"/>
                  </a:cubicBezTo>
                  <a:cubicBezTo>
                    <a:pt x="1" y="580"/>
                    <a:pt x="34" y="613"/>
                    <a:pt x="34" y="613"/>
                  </a:cubicBezTo>
                  <a:cubicBezTo>
                    <a:pt x="254" y="366"/>
                    <a:pt x="1241" y="187"/>
                    <a:pt x="2513" y="187"/>
                  </a:cubicBezTo>
                  <a:cubicBezTo>
                    <a:pt x="2787" y="187"/>
                    <a:pt x="3074" y="195"/>
                    <a:pt x="3370" y="213"/>
                  </a:cubicBezTo>
                  <a:cubicBezTo>
                    <a:pt x="5038" y="280"/>
                    <a:pt x="6439" y="580"/>
                    <a:pt x="6672" y="914"/>
                  </a:cubicBezTo>
                  <a:cubicBezTo>
                    <a:pt x="6672" y="880"/>
                    <a:pt x="6705" y="847"/>
                    <a:pt x="6705" y="814"/>
                  </a:cubicBezTo>
                  <a:cubicBezTo>
                    <a:pt x="6705" y="480"/>
                    <a:pt x="5238" y="113"/>
                    <a:pt x="3403" y="13"/>
                  </a:cubicBezTo>
                  <a:cubicBezTo>
                    <a:pt x="3166" y="5"/>
                    <a:pt x="2934" y="0"/>
                    <a:pt x="27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7"/>
            <p:cNvSpPr/>
            <p:nvPr/>
          </p:nvSpPr>
          <p:spPr>
            <a:xfrm flipH="1">
              <a:off x="7333236" y="4438811"/>
              <a:ext cx="212082" cy="73439"/>
            </a:xfrm>
            <a:custGeom>
              <a:avLst/>
              <a:gdLst/>
              <a:ahLst/>
              <a:cxnLst/>
              <a:rect l="l" t="t" r="r" b="b"/>
              <a:pathLst>
                <a:path w="7673" h="2657" extrusionOk="0">
                  <a:moveTo>
                    <a:pt x="6278" y="1"/>
                  </a:moveTo>
                  <a:cubicBezTo>
                    <a:pt x="5565" y="1"/>
                    <a:pt x="4620" y="126"/>
                    <a:pt x="3603" y="389"/>
                  </a:cubicBezTo>
                  <a:cubicBezTo>
                    <a:pt x="1568" y="922"/>
                    <a:pt x="0" y="1756"/>
                    <a:pt x="133" y="2257"/>
                  </a:cubicBezTo>
                  <a:cubicBezTo>
                    <a:pt x="200" y="2523"/>
                    <a:pt x="676" y="2657"/>
                    <a:pt x="1389" y="2657"/>
                  </a:cubicBezTo>
                  <a:cubicBezTo>
                    <a:pt x="2102" y="2657"/>
                    <a:pt x="3052" y="2523"/>
                    <a:pt x="4070" y="2257"/>
                  </a:cubicBezTo>
                  <a:cubicBezTo>
                    <a:pt x="6138" y="1756"/>
                    <a:pt x="7672" y="922"/>
                    <a:pt x="7572" y="389"/>
                  </a:cubicBezTo>
                  <a:cubicBezTo>
                    <a:pt x="7504" y="134"/>
                    <a:pt x="7015" y="1"/>
                    <a:pt x="6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7"/>
            <p:cNvSpPr/>
            <p:nvPr/>
          </p:nvSpPr>
          <p:spPr>
            <a:xfrm flipH="1">
              <a:off x="7336000" y="4423719"/>
              <a:ext cx="212109" cy="77475"/>
            </a:xfrm>
            <a:custGeom>
              <a:avLst/>
              <a:gdLst/>
              <a:ahLst/>
              <a:cxnLst/>
              <a:rect l="l" t="t" r="r" b="b"/>
              <a:pathLst>
                <a:path w="7674" h="2803" extrusionOk="0">
                  <a:moveTo>
                    <a:pt x="7406" y="1"/>
                  </a:moveTo>
                  <a:lnTo>
                    <a:pt x="1" y="1869"/>
                  </a:lnTo>
                  <a:lnTo>
                    <a:pt x="234" y="2803"/>
                  </a:lnTo>
                  <a:lnTo>
                    <a:pt x="7673" y="935"/>
                  </a:lnTo>
                  <a:lnTo>
                    <a:pt x="74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7"/>
            <p:cNvSpPr/>
            <p:nvPr/>
          </p:nvSpPr>
          <p:spPr>
            <a:xfrm flipH="1">
              <a:off x="7339703" y="4412995"/>
              <a:ext cx="212082" cy="73439"/>
            </a:xfrm>
            <a:custGeom>
              <a:avLst/>
              <a:gdLst/>
              <a:ahLst/>
              <a:cxnLst/>
              <a:rect l="l" t="t" r="r" b="b"/>
              <a:pathLst>
                <a:path w="7673" h="2657" extrusionOk="0">
                  <a:moveTo>
                    <a:pt x="6262" y="1"/>
                  </a:moveTo>
                  <a:cubicBezTo>
                    <a:pt x="5557" y="1"/>
                    <a:pt x="4621" y="126"/>
                    <a:pt x="3603" y="389"/>
                  </a:cubicBezTo>
                  <a:cubicBezTo>
                    <a:pt x="1568" y="922"/>
                    <a:pt x="1" y="1756"/>
                    <a:pt x="134" y="2257"/>
                  </a:cubicBezTo>
                  <a:cubicBezTo>
                    <a:pt x="201" y="2523"/>
                    <a:pt x="676" y="2657"/>
                    <a:pt x="1389" y="2657"/>
                  </a:cubicBezTo>
                  <a:cubicBezTo>
                    <a:pt x="2102" y="2657"/>
                    <a:pt x="3053" y="2523"/>
                    <a:pt x="4070" y="2257"/>
                  </a:cubicBezTo>
                  <a:cubicBezTo>
                    <a:pt x="6138" y="1723"/>
                    <a:pt x="7673" y="922"/>
                    <a:pt x="7539" y="389"/>
                  </a:cubicBezTo>
                  <a:cubicBezTo>
                    <a:pt x="7471" y="134"/>
                    <a:pt x="6990" y="1"/>
                    <a:pt x="62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7"/>
            <p:cNvSpPr/>
            <p:nvPr/>
          </p:nvSpPr>
          <p:spPr>
            <a:xfrm flipH="1">
              <a:off x="7356287" y="4419988"/>
              <a:ext cx="181678" cy="53539"/>
            </a:xfrm>
            <a:custGeom>
              <a:avLst/>
              <a:gdLst/>
              <a:ahLst/>
              <a:cxnLst/>
              <a:rect l="l" t="t" r="r" b="b"/>
              <a:pathLst>
                <a:path w="6573" h="1937" extrusionOk="0">
                  <a:moveTo>
                    <a:pt x="5734" y="0"/>
                  </a:moveTo>
                  <a:cubicBezTo>
                    <a:pt x="5103" y="0"/>
                    <a:pt x="4163" y="136"/>
                    <a:pt x="3136" y="402"/>
                  </a:cubicBezTo>
                  <a:cubicBezTo>
                    <a:pt x="1369" y="836"/>
                    <a:pt x="1" y="1503"/>
                    <a:pt x="101" y="1870"/>
                  </a:cubicBezTo>
                  <a:cubicBezTo>
                    <a:pt x="101" y="1870"/>
                    <a:pt x="134" y="1904"/>
                    <a:pt x="134" y="1937"/>
                  </a:cubicBezTo>
                  <a:cubicBezTo>
                    <a:pt x="301" y="1570"/>
                    <a:pt x="1602" y="1003"/>
                    <a:pt x="3203" y="569"/>
                  </a:cubicBezTo>
                  <a:cubicBezTo>
                    <a:pt x="4222" y="320"/>
                    <a:pt x="5151" y="187"/>
                    <a:pt x="5778" y="187"/>
                  </a:cubicBezTo>
                  <a:cubicBezTo>
                    <a:pt x="6157" y="187"/>
                    <a:pt x="6426" y="235"/>
                    <a:pt x="6539" y="336"/>
                  </a:cubicBezTo>
                  <a:cubicBezTo>
                    <a:pt x="6572" y="302"/>
                    <a:pt x="6572" y="269"/>
                    <a:pt x="6539" y="236"/>
                  </a:cubicBezTo>
                  <a:cubicBezTo>
                    <a:pt x="6510" y="78"/>
                    <a:pt x="6210" y="0"/>
                    <a:pt x="57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7"/>
            <p:cNvSpPr/>
            <p:nvPr/>
          </p:nvSpPr>
          <p:spPr>
            <a:xfrm flipH="1">
              <a:off x="7428208" y="4481350"/>
              <a:ext cx="212082" cy="54202"/>
            </a:xfrm>
            <a:custGeom>
              <a:avLst/>
              <a:gdLst/>
              <a:ahLst/>
              <a:cxnLst/>
              <a:rect l="l" t="t" r="r" b="b"/>
              <a:pathLst>
                <a:path w="7673" h="1961" extrusionOk="0">
                  <a:moveTo>
                    <a:pt x="3185" y="1"/>
                  </a:moveTo>
                  <a:cubicBezTo>
                    <a:pt x="1404" y="1"/>
                    <a:pt x="30" y="343"/>
                    <a:pt x="0" y="818"/>
                  </a:cubicBezTo>
                  <a:cubicBezTo>
                    <a:pt x="0" y="1351"/>
                    <a:pt x="1668" y="1852"/>
                    <a:pt x="3803" y="1952"/>
                  </a:cubicBezTo>
                  <a:cubicBezTo>
                    <a:pt x="3982" y="1957"/>
                    <a:pt x="4158" y="1960"/>
                    <a:pt x="4331" y="1960"/>
                  </a:cubicBezTo>
                  <a:cubicBezTo>
                    <a:pt x="6188" y="1960"/>
                    <a:pt x="7642" y="1639"/>
                    <a:pt x="7672" y="1151"/>
                  </a:cubicBezTo>
                  <a:cubicBezTo>
                    <a:pt x="7672" y="618"/>
                    <a:pt x="6005" y="84"/>
                    <a:pt x="3870" y="17"/>
                  </a:cubicBezTo>
                  <a:cubicBezTo>
                    <a:pt x="3636" y="6"/>
                    <a:pt x="3407" y="1"/>
                    <a:pt x="3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7"/>
            <p:cNvSpPr/>
            <p:nvPr/>
          </p:nvSpPr>
          <p:spPr>
            <a:xfrm flipH="1">
              <a:off x="7427296" y="4477203"/>
              <a:ext cx="212994" cy="35048"/>
            </a:xfrm>
            <a:custGeom>
              <a:avLst/>
              <a:gdLst/>
              <a:ahLst/>
              <a:cxnLst/>
              <a:rect l="l" t="t" r="r" b="b"/>
              <a:pathLst>
                <a:path w="7706" h="1268" extrusionOk="0">
                  <a:moveTo>
                    <a:pt x="34" y="0"/>
                  </a:moveTo>
                  <a:lnTo>
                    <a:pt x="0" y="968"/>
                  </a:lnTo>
                  <a:lnTo>
                    <a:pt x="7672" y="1268"/>
                  </a:lnTo>
                  <a:lnTo>
                    <a:pt x="7706" y="301"/>
                  </a:lnTo>
                  <a:lnTo>
                    <a:pt x="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7"/>
            <p:cNvSpPr/>
            <p:nvPr/>
          </p:nvSpPr>
          <p:spPr>
            <a:xfrm flipH="1">
              <a:off x="7426356" y="4454621"/>
              <a:ext cx="213021" cy="54396"/>
            </a:xfrm>
            <a:custGeom>
              <a:avLst/>
              <a:gdLst/>
              <a:ahLst/>
              <a:cxnLst/>
              <a:rect l="l" t="t" r="r" b="b"/>
              <a:pathLst>
                <a:path w="7707" h="1968" extrusionOk="0">
                  <a:moveTo>
                    <a:pt x="3208" y="0"/>
                  </a:moveTo>
                  <a:cubicBezTo>
                    <a:pt x="1404" y="0"/>
                    <a:pt x="34" y="343"/>
                    <a:pt x="34" y="817"/>
                  </a:cubicBezTo>
                  <a:cubicBezTo>
                    <a:pt x="1" y="1351"/>
                    <a:pt x="1702" y="1851"/>
                    <a:pt x="3803" y="1951"/>
                  </a:cubicBezTo>
                  <a:cubicBezTo>
                    <a:pt x="4041" y="1963"/>
                    <a:pt x="4272" y="1968"/>
                    <a:pt x="4497" y="1968"/>
                  </a:cubicBezTo>
                  <a:cubicBezTo>
                    <a:pt x="6296" y="1968"/>
                    <a:pt x="7643" y="1625"/>
                    <a:pt x="7673" y="1151"/>
                  </a:cubicBezTo>
                  <a:cubicBezTo>
                    <a:pt x="7706" y="584"/>
                    <a:pt x="6005" y="83"/>
                    <a:pt x="3903" y="17"/>
                  </a:cubicBezTo>
                  <a:cubicBezTo>
                    <a:pt x="3666" y="6"/>
                    <a:pt x="3434" y="0"/>
                    <a:pt x="3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7"/>
            <p:cNvSpPr/>
            <p:nvPr/>
          </p:nvSpPr>
          <p:spPr>
            <a:xfrm flipH="1">
              <a:off x="7440204" y="4462084"/>
              <a:ext cx="185354" cy="25291"/>
            </a:xfrm>
            <a:custGeom>
              <a:avLst/>
              <a:gdLst/>
              <a:ahLst/>
              <a:cxnLst/>
              <a:rect l="l" t="t" r="r" b="b"/>
              <a:pathLst>
                <a:path w="6706" h="915" extrusionOk="0">
                  <a:moveTo>
                    <a:pt x="2706" y="1"/>
                  </a:moveTo>
                  <a:cubicBezTo>
                    <a:pt x="1175" y="1"/>
                    <a:pt x="30" y="194"/>
                    <a:pt x="1" y="514"/>
                  </a:cubicBezTo>
                  <a:cubicBezTo>
                    <a:pt x="1" y="547"/>
                    <a:pt x="34" y="581"/>
                    <a:pt x="34" y="614"/>
                  </a:cubicBezTo>
                  <a:cubicBezTo>
                    <a:pt x="254" y="367"/>
                    <a:pt x="1241" y="188"/>
                    <a:pt x="2514" y="188"/>
                  </a:cubicBezTo>
                  <a:cubicBezTo>
                    <a:pt x="2788" y="188"/>
                    <a:pt x="3075" y="196"/>
                    <a:pt x="3370" y="214"/>
                  </a:cubicBezTo>
                  <a:cubicBezTo>
                    <a:pt x="5038" y="280"/>
                    <a:pt x="6439" y="581"/>
                    <a:pt x="6672" y="914"/>
                  </a:cubicBezTo>
                  <a:cubicBezTo>
                    <a:pt x="6672" y="881"/>
                    <a:pt x="6706" y="848"/>
                    <a:pt x="6706" y="814"/>
                  </a:cubicBezTo>
                  <a:cubicBezTo>
                    <a:pt x="6706" y="447"/>
                    <a:pt x="5238" y="80"/>
                    <a:pt x="3403" y="14"/>
                  </a:cubicBezTo>
                  <a:cubicBezTo>
                    <a:pt x="3164" y="5"/>
                    <a:pt x="2931" y="1"/>
                    <a:pt x="27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7"/>
            <p:cNvSpPr/>
            <p:nvPr/>
          </p:nvSpPr>
          <p:spPr>
            <a:xfrm flipH="1">
              <a:off x="6329171" y="4479498"/>
              <a:ext cx="219462" cy="55335"/>
            </a:xfrm>
            <a:custGeom>
              <a:avLst/>
              <a:gdLst/>
              <a:ahLst/>
              <a:cxnLst/>
              <a:rect l="l" t="t" r="r" b="b"/>
              <a:pathLst>
                <a:path w="7940" h="2002" extrusionOk="0">
                  <a:moveTo>
                    <a:pt x="3300" y="1"/>
                  </a:moveTo>
                  <a:cubicBezTo>
                    <a:pt x="1465" y="1"/>
                    <a:pt x="63" y="347"/>
                    <a:pt x="33" y="851"/>
                  </a:cubicBezTo>
                  <a:cubicBezTo>
                    <a:pt x="0" y="1385"/>
                    <a:pt x="1768" y="1919"/>
                    <a:pt x="3936" y="1985"/>
                  </a:cubicBezTo>
                  <a:cubicBezTo>
                    <a:pt x="4176" y="1997"/>
                    <a:pt x="4411" y="2002"/>
                    <a:pt x="4639" y="2002"/>
                  </a:cubicBezTo>
                  <a:cubicBezTo>
                    <a:pt x="6474" y="2002"/>
                    <a:pt x="7876" y="1656"/>
                    <a:pt x="7906" y="1152"/>
                  </a:cubicBezTo>
                  <a:cubicBezTo>
                    <a:pt x="7939" y="618"/>
                    <a:pt x="6205" y="84"/>
                    <a:pt x="4003" y="17"/>
                  </a:cubicBezTo>
                  <a:cubicBezTo>
                    <a:pt x="3763" y="6"/>
                    <a:pt x="3528" y="1"/>
                    <a:pt x="33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7"/>
            <p:cNvSpPr/>
            <p:nvPr/>
          </p:nvSpPr>
          <p:spPr>
            <a:xfrm flipH="1">
              <a:off x="6329171" y="4474439"/>
              <a:ext cx="218549" cy="36899"/>
            </a:xfrm>
            <a:custGeom>
              <a:avLst/>
              <a:gdLst/>
              <a:ahLst/>
              <a:cxnLst/>
              <a:rect l="l" t="t" r="r" b="b"/>
              <a:pathLst>
                <a:path w="7907" h="1335" extrusionOk="0">
                  <a:moveTo>
                    <a:pt x="34" y="0"/>
                  </a:moveTo>
                  <a:lnTo>
                    <a:pt x="0" y="1001"/>
                  </a:lnTo>
                  <a:lnTo>
                    <a:pt x="7873" y="1335"/>
                  </a:lnTo>
                  <a:lnTo>
                    <a:pt x="7906" y="334"/>
                  </a:lnTo>
                  <a:lnTo>
                    <a:pt x="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7"/>
            <p:cNvSpPr/>
            <p:nvPr/>
          </p:nvSpPr>
          <p:spPr>
            <a:xfrm flipH="1">
              <a:off x="6328259" y="4451857"/>
              <a:ext cx="218549" cy="55999"/>
            </a:xfrm>
            <a:custGeom>
              <a:avLst/>
              <a:gdLst/>
              <a:ahLst/>
              <a:cxnLst/>
              <a:rect l="l" t="t" r="r" b="b"/>
              <a:pathLst>
                <a:path w="7907" h="2026" extrusionOk="0">
                  <a:moveTo>
                    <a:pt x="3291" y="0"/>
                  </a:moveTo>
                  <a:cubicBezTo>
                    <a:pt x="1433" y="0"/>
                    <a:pt x="34" y="346"/>
                    <a:pt x="34" y="851"/>
                  </a:cubicBezTo>
                  <a:cubicBezTo>
                    <a:pt x="1" y="1384"/>
                    <a:pt x="1735" y="1918"/>
                    <a:pt x="3904" y="2018"/>
                  </a:cubicBezTo>
                  <a:cubicBezTo>
                    <a:pt x="4075" y="2023"/>
                    <a:pt x="4243" y="2026"/>
                    <a:pt x="4409" y="2026"/>
                  </a:cubicBezTo>
                  <a:cubicBezTo>
                    <a:pt x="6345" y="2026"/>
                    <a:pt x="7873" y="1676"/>
                    <a:pt x="7873" y="1184"/>
                  </a:cubicBezTo>
                  <a:cubicBezTo>
                    <a:pt x="7906" y="617"/>
                    <a:pt x="6172" y="117"/>
                    <a:pt x="4004" y="17"/>
                  </a:cubicBezTo>
                  <a:cubicBezTo>
                    <a:pt x="3760" y="6"/>
                    <a:pt x="3522" y="0"/>
                    <a:pt x="3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7"/>
            <p:cNvSpPr/>
            <p:nvPr/>
          </p:nvSpPr>
          <p:spPr>
            <a:xfrm flipH="1">
              <a:off x="6343019" y="4459099"/>
              <a:ext cx="189030" cy="26424"/>
            </a:xfrm>
            <a:custGeom>
              <a:avLst/>
              <a:gdLst/>
              <a:ahLst/>
              <a:cxnLst/>
              <a:rect l="l" t="t" r="r" b="b"/>
              <a:pathLst>
                <a:path w="6839" h="956" extrusionOk="0">
                  <a:moveTo>
                    <a:pt x="2642" y="0"/>
                  </a:moveTo>
                  <a:cubicBezTo>
                    <a:pt x="1125" y="0"/>
                    <a:pt x="1" y="241"/>
                    <a:pt x="1" y="555"/>
                  </a:cubicBezTo>
                  <a:cubicBezTo>
                    <a:pt x="1" y="589"/>
                    <a:pt x="1" y="622"/>
                    <a:pt x="1" y="655"/>
                  </a:cubicBezTo>
                  <a:cubicBezTo>
                    <a:pt x="228" y="370"/>
                    <a:pt x="1308" y="207"/>
                    <a:pt x="2699" y="207"/>
                  </a:cubicBezTo>
                  <a:cubicBezTo>
                    <a:pt x="2937" y="207"/>
                    <a:pt x="3183" y="212"/>
                    <a:pt x="3436" y="222"/>
                  </a:cubicBezTo>
                  <a:cubicBezTo>
                    <a:pt x="5171" y="288"/>
                    <a:pt x="6572" y="589"/>
                    <a:pt x="6805" y="956"/>
                  </a:cubicBezTo>
                  <a:cubicBezTo>
                    <a:pt x="6839" y="922"/>
                    <a:pt x="6839" y="889"/>
                    <a:pt x="6839" y="855"/>
                  </a:cubicBezTo>
                  <a:cubicBezTo>
                    <a:pt x="6839" y="489"/>
                    <a:pt x="5338" y="122"/>
                    <a:pt x="3436" y="22"/>
                  </a:cubicBezTo>
                  <a:cubicBezTo>
                    <a:pt x="3163" y="7"/>
                    <a:pt x="2897" y="0"/>
                    <a:pt x="264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7"/>
            <p:cNvSpPr/>
            <p:nvPr/>
          </p:nvSpPr>
          <p:spPr>
            <a:xfrm flipH="1">
              <a:off x="6343019" y="4459099"/>
              <a:ext cx="189030" cy="26424"/>
            </a:xfrm>
            <a:custGeom>
              <a:avLst/>
              <a:gdLst/>
              <a:ahLst/>
              <a:cxnLst/>
              <a:rect l="l" t="t" r="r" b="b"/>
              <a:pathLst>
                <a:path w="6839" h="956" extrusionOk="0">
                  <a:moveTo>
                    <a:pt x="2642" y="0"/>
                  </a:moveTo>
                  <a:cubicBezTo>
                    <a:pt x="1125" y="0"/>
                    <a:pt x="1" y="241"/>
                    <a:pt x="1" y="555"/>
                  </a:cubicBezTo>
                  <a:cubicBezTo>
                    <a:pt x="1" y="589"/>
                    <a:pt x="1" y="622"/>
                    <a:pt x="1" y="655"/>
                  </a:cubicBezTo>
                  <a:cubicBezTo>
                    <a:pt x="228" y="370"/>
                    <a:pt x="1308" y="207"/>
                    <a:pt x="2699" y="207"/>
                  </a:cubicBezTo>
                  <a:cubicBezTo>
                    <a:pt x="2937" y="207"/>
                    <a:pt x="3183" y="212"/>
                    <a:pt x="3436" y="222"/>
                  </a:cubicBezTo>
                  <a:cubicBezTo>
                    <a:pt x="5171" y="288"/>
                    <a:pt x="6572" y="589"/>
                    <a:pt x="6805" y="956"/>
                  </a:cubicBezTo>
                  <a:cubicBezTo>
                    <a:pt x="6839" y="922"/>
                    <a:pt x="6839" y="889"/>
                    <a:pt x="6839" y="855"/>
                  </a:cubicBezTo>
                  <a:cubicBezTo>
                    <a:pt x="6839" y="489"/>
                    <a:pt x="5338" y="122"/>
                    <a:pt x="3436" y="22"/>
                  </a:cubicBezTo>
                  <a:cubicBezTo>
                    <a:pt x="3163" y="7"/>
                    <a:pt x="2897" y="0"/>
                    <a:pt x="264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7"/>
            <p:cNvSpPr/>
            <p:nvPr/>
          </p:nvSpPr>
          <p:spPr>
            <a:xfrm flipH="1">
              <a:off x="6343931" y="4464821"/>
              <a:ext cx="188118" cy="33085"/>
            </a:xfrm>
            <a:custGeom>
              <a:avLst/>
              <a:gdLst/>
              <a:ahLst/>
              <a:cxnLst/>
              <a:rect l="l" t="t" r="r" b="b"/>
              <a:pathLst>
                <a:path w="6806" h="1197" extrusionOk="0">
                  <a:moveTo>
                    <a:pt x="2699" y="0"/>
                  </a:moveTo>
                  <a:cubicBezTo>
                    <a:pt x="1308" y="0"/>
                    <a:pt x="228" y="163"/>
                    <a:pt x="1" y="448"/>
                  </a:cubicBezTo>
                  <a:cubicBezTo>
                    <a:pt x="267" y="782"/>
                    <a:pt x="1668" y="1115"/>
                    <a:pt x="3403" y="1182"/>
                  </a:cubicBezTo>
                  <a:cubicBezTo>
                    <a:pt x="3651" y="1192"/>
                    <a:pt x="3894" y="1197"/>
                    <a:pt x="4128" y="1197"/>
                  </a:cubicBezTo>
                  <a:cubicBezTo>
                    <a:pt x="5498" y="1197"/>
                    <a:pt x="6577" y="1033"/>
                    <a:pt x="6805" y="749"/>
                  </a:cubicBezTo>
                  <a:cubicBezTo>
                    <a:pt x="6572" y="382"/>
                    <a:pt x="5171" y="81"/>
                    <a:pt x="3436" y="15"/>
                  </a:cubicBezTo>
                  <a:cubicBezTo>
                    <a:pt x="3183" y="5"/>
                    <a:pt x="2937" y="0"/>
                    <a:pt x="26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7"/>
            <p:cNvSpPr/>
            <p:nvPr/>
          </p:nvSpPr>
          <p:spPr>
            <a:xfrm flipH="1">
              <a:off x="6352224" y="4437125"/>
              <a:ext cx="218549" cy="56220"/>
            </a:xfrm>
            <a:custGeom>
              <a:avLst/>
              <a:gdLst/>
              <a:ahLst/>
              <a:cxnLst/>
              <a:rect l="l" t="t" r="r" b="b"/>
              <a:pathLst>
                <a:path w="7907" h="2034" extrusionOk="0">
                  <a:moveTo>
                    <a:pt x="3341" y="1"/>
                  </a:moveTo>
                  <a:cubicBezTo>
                    <a:pt x="1480" y="1"/>
                    <a:pt x="30" y="372"/>
                    <a:pt x="1" y="850"/>
                  </a:cubicBezTo>
                  <a:cubicBezTo>
                    <a:pt x="1" y="1417"/>
                    <a:pt x="1735" y="1917"/>
                    <a:pt x="3903" y="2017"/>
                  </a:cubicBezTo>
                  <a:cubicBezTo>
                    <a:pt x="4143" y="2028"/>
                    <a:pt x="4379" y="2034"/>
                    <a:pt x="4608" y="2034"/>
                  </a:cubicBezTo>
                  <a:cubicBezTo>
                    <a:pt x="6448" y="2034"/>
                    <a:pt x="7873" y="1688"/>
                    <a:pt x="7873" y="1183"/>
                  </a:cubicBezTo>
                  <a:cubicBezTo>
                    <a:pt x="7906" y="650"/>
                    <a:pt x="6172" y="116"/>
                    <a:pt x="4003" y="16"/>
                  </a:cubicBezTo>
                  <a:cubicBezTo>
                    <a:pt x="3778" y="6"/>
                    <a:pt x="3557" y="1"/>
                    <a:pt x="33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7"/>
            <p:cNvSpPr/>
            <p:nvPr/>
          </p:nvSpPr>
          <p:spPr>
            <a:xfrm flipH="1">
              <a:off x="6351311" y="4432951"/>
              <a:ext cx="219462" cy="36899"/>
            </a:xfrm>
            <a:custGeom>
              <a:avLst/>
              <a:gdLst/>
              <a:ahLst/>
              <a:cxnLst/>
              <a:rect l="l" t="t" r="r" b="b"/>
              <a:pathLst>
                <a:path w="7940" h="1335" extrusionOk="0">
                  <a:moveTo>
                    <a:pt x="67" y="0"/>
                  </a:moveTo>
                  <a:lnTo>
                    <a:pt x="1" y="1001"/>
                  </a:lnTo>
                  <a:lnTo>
                    <a:pt x="7873" y="1334"/>
                  </a:lnTo>
                  <a:lnTo>
                    <a:pt x="7940" y="334"/>
                  </a:lnTo>
                  <a:lnTo>
                    <a:pt x="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7"/>
            <p:cNvSpPr/>
            <p:nvPr/>
          </p:nvSpPr>
          <p:spPr>
            <a:xfrm flipH="1">
              <a:off x="6351311" y="4409678"/>
              <a:ext cx="218549" cy="56026"/>
            </a:xfrm>
            <a:custGeom>
              <a:avLst/>
              <a:gdLst/>
              <a:ahLst/>
              <a:cxnLst/>
              <a:rect l="l" t="t" r="r" b="b"/>
              <a:pathLst>
                <a:path w="7907" h="2027" extrusionOk="0">
                  <a:moveTo>
                    <a:pt x="3499" y="0"/>
                  </a:moveTo>
                  <a:cubicBezTo>
                    <a:pt x="1563" y="0"/>
                    <a:pt x="34" y="351"/>
                    <a:pt x="34" y="842"/>
                  </a:cubicBezTo>
                  <a:cubicBezTo>
                    <a:pt x="1" y="1409"/>
                    <a:pt x="1735" y="1943"/>
                    <a:pt x="3904" y="2010"/>
                  </a:cubicBezTo>
                  <a:cubicBezTo>
                    <a:pt x="4144" y="2021"/>
                    <a:pt x="4379" y="2026"/>
                    <a:pt x="4608" y="2026"/>
                  </a:cubicBezTo>
                  <a:cubicBezTo>
                    <a:pt x="6449" y="2026"/>
                    <a:pt x="7877" y="1680"/>
                    <a:pt x="7907" y="1176"/>
                  </a:cubicBezTo>
                  <a:cubicBezTo>
                    <a:pt x="7907" y="642"/>
                    <a:pt x="6172" y="108"/>
                    <a:pt x="4004" y="8"/>
                  </a:cubicBezTo>
                  <a:cubicBezTo>
                    <a:pt x="3833" y="3"/>
                    <a:pt x="3664" y="0"/>
                    <a:pt x="34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7"/>
            <p:cNvSpPr/>
            <p:nvPr/>
          </p:nvSpPr>
          <p:spPr>
            <a:xfrm flipH="1">
              <a:off x="6365131" y="4417611"/>
              <a:ext cx="189970" cy="26424"/>
            </a:xfrm>
            <a:custGeom>
              <a:avLst/>
              <a:gdLst/>
              <a:ahLst/>
              <a:cxnLst/>
              <a:rect l="l" t="t" r="r" b="b"/>
              <a:pathLst>
                <a:path w="6873" h="956" extrusionOk="0">
                  <a:moveTo>
                    <a:pt x="2652" y="0"/>
                  </a:moveTo>
                  <a:cubicBezTo>
                    <a:pt x="1150" y="0"/>
                    <a:pt x="1" y="241"/>
                    <a:pt x="1" y="555"/>
                  </a:cubicBezTo>
                  <a:cubicBezTo>
                    <a:pt x="1" y="589"/>
                    <a:pt x="1" y="622"/>
                    <a:pt x="34" y="655"/>
                  </a:cubicBezTo>
                  <a:cubicBezTo>
                    <a:pt x="262" y="370"/>
                    <a:pt x="1342" y="207"/>
                    <a:pt x="2712" y="207"/>
                  </a:cubicBezTo>
                  <a:cubicBezTo>
                    <a:pt x="2946" y="207"/>
                    <a:pt x="3188" y="212"/>
                    <a:pt x="3436" y="222"/>
                  </a:cubicBezTo>
                  <a:cubicBezTo>
                    <a:pt x="5171" y="288"/>
                    <a:pt x="6572" y="589"/>
                    <a:pt x="6805" y="955"/>
                  </a:cubicBezTo>
                  <a:cubicBezTo>
                    <a:pt x="6839" y="922"/>
                    <a:pt x="6872" y="889"/>
                    <a:pt x="6872" y="855"/>
                  </a:cubicBezTo>
                  <a:cubicBezTo>
                    <a:pt x="6872" y="488"/>
                    <a:pt x="5338" y="88"/>
                    <a:pt x="3436" y="21"/>
                  </a:cubicBezTo>
                  <a:cubicBezTo>
                    <a:pt x="3168" y="7"/>
                    <a:pt x="2905" y="0"/>
                    <a:pt x="26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7"/>
            <p:cNvSpPr/>
            <p:nvPr/>
          </p:nvSpPr>
          <p:spPr>
            <a:xfrm flipH="1">
              <a:off x="6302443" y="4402519"/>
              <a:ext cx="219462" cy="36899"/>
            </a:xfrm>
            <a:custGeom>
              <a:avLst/>
              <a:gdLst/>
              <a:ahLst/>
              <a:cxnLst/>
              <a:rect l="l" t="t" r="r" b="b"/>
              <a:pathLst>
                <a:path w="7940" h="1335" extrusionOk="0">
                  <a:moveTo>
                    <a:pt x="67" y="0"/>
                  </a:moveTo>
                  <a:lnTo>
                    <a:pt x="0" y="1001"/>
                  </a:lnTo>
                  <a:lnTo>
                    <a:pt x="7873" y="1335"/>
                  </a:lnTo>
                  <a:lnTo>
                    <a:pt x="7939" y="334"/>
                  </a:lnTo>
                  <a:lnTo>
                    <a:pt x="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7"/>
            <p:cNvSpPr/>
            <p:nvPr/>
          </p:nvSpPr>
          <p:spPr>
            <a:xfrm flipH="1">
              <a:off x="6301531" y="4379052"/>
              <a:ext cx="219462" cy="56220"/>
            </a:xfrm>
            <a:custGeom>
              <a:avLst/>
              <a:gdLst/>
              <a:ahLst/>
              <a:cxnLst/>
              <a:rect l="l" t="t" r="r" b="b"/>
              <a:pathLst>
                <a:path w="7940" h="2034" extrusionOk="0">
                  <a:moveTo>
                    <a:pt x="3342" y="0"/>
                  </a:moveTo>
                  <a:cubicBezTo>
                    <a:pt x="1487" y="0"/>
                    <a:pt x="64" y="371"/>
                    <a:pt x="34" y="849"/>
                  </a:cubicBezTo>
                  <a:cubicBezTo>
                    <a:pt x="1" y="1383"/>
                    <a:pt x="1735" y="1917"/>
                    <a:pt x="3904" y="2017"/>
                  </a:cubicBezTo>
                  <a:cubicBezTo>
                    <a:pt x="4147" y="2028"/>
                    <a:pt x="4385" y="2033"/>
                    <a:pt x="4617" y="2033"/>
                  </a:cubicBezTo>
                  <a:cubicBezTo>
                    <a:pt x="6475" y="2033"/>
                    <a:pt x="7877" y="1687"/>
                    <a:pt x="7906" y="1183"/>
                  </a:cubicBezTo>
                  <a:cubicBezTo>
                    <a:pt x="7940" y="616"/>
                    <a:pt x="6172" y="115"/>
                    <a:pt x="4004" y="15"/>
                  </a:cubicBezTo>
                  <a:cubicBezTo>
                    <a:pt x="3778" y="5"/>
                    <a:pt x="3557" y="0"/>
                    <a:pt x="334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7"/>
            <p:cNvSpPr/>
            <p:nvPr/>
          </p:nvSpPr>
          <p:spPr>
            <a:xfrm flipH="1">
              <a:off x="6301531" y="4379052"/>
              <a:ext cx="219462" cy="56220"/>
            </a:xfrm>
            <a:custGeom>
              <a:avLst/>
              <a:gdLst/>
              <a:ahLst/>
              <a:cxnLst/>
              <a:rect l="l" t="t" r="r" b="b"/>
              <a:pathLst>
                <a:path w="7940" h="2034" extrusionOk="0">
                  <a:moveTo>
                    <a:pt x="3342" y="0"/>
                  </a:moveTo>
                  <a:cubicBezTo>
                    <a:pt x="1487" y="0"/>
                    <a:pt x="64" y="371"/>
                    <a:pt x="34" y="849"/>
                  </a:cubicBezTo>
                  <a:cubicBezTo>
                    <a:pt x="1" y="1383"/>
                    <a:pt x="1735" y="1917"/>
                    <a:pt x="3904" y="2017"/>
                  </a:cubicBezTo>
                  <a:cubicBezTo>
                    <a:pt x="4147" y="2028"/>
                    <a:pt x="4385" y="2033"/>
                    <a:pt x="4617" y="2033"/>
                  </a:cubicBezTo>
                  <a:cubicBezTo>
                    <a:pt x="6475" y="2033"/>
                    <a:pt x="7877" y="1687"/>
                    <a:pt x="7906" y="1183"/>
                  </a:cubicBezTo>
                  <a:cubicBezTo>
                    <a:pt x="7940" y="616"/>
                    <a:pt x="6172" y="115"/>
                    <a:pt x="4004" y="15"/>
                  </a:cubicBezTo>
                  <a:cubicBezTo>
                    <a:pt x="3778" y="5"/>
                    <a:pt x="3557" y="0"/>
                    <a:pt x="33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flipH="1">
              <a:off x="6317203" y="4386515"/>
              <a:ext cx="189030" cy="26175"/>
            </a:xfrm>
            <a:custGeom>
              <a:avLst/>
              <a:gdLst/>
              <a:ahLst/>
              <a:cxnLst/>
              <a:rect l="l" t="t" r="r" b="b"/>
              <a:pathLst>
                <a:path w="6839" h="947" extrusionOk="0">
                  <a:moveTo>
                    <a:pt x="2798" y="1"/>
                  </a:moveTo>
                  <a:cubicBezTo>
                    <a:pt x="1203" y="1"/>
                    <a:pt x="1" y="221"/>
                    <a:pt x="1" y="546"/>
                  </a:cubicBezTo>
                  <a:cubicBezTo>
                    <a:pt x="1" y="579"/>
                    <a:pt x="1" y="613"/>
                    <a:pt x="34" y="646"/>
                  </a:cubicBezTo>
                  <a:cubicBezTo>
                    <a:pt x="237" y="385"/>
                    <a:pt x="1348" y="200"/>
                    <a:pt x="2776" y="200"/>
                  </a:cubicBezTo>
                  <a:cubicBezTo>
                    <a:pt x="2989" y="200"/>
                    <a:pt x="3210" y="204"/>
                    <a:pt x="3436" y="212"/>
                  </a:cubicBezTo>
                  <a:cubicBezTo>
                    <a:pt x="5138" y="279"/>
                    <a:pt x="6572" y="613"/>
                    <a:pt x="6805" y="946"/>
                  </a:cubicBezTo>
                  <a:cubicBezTo>
                    <a:pt x="6839" y="913"/>
                    <a:pt x="6839" y="880"/>
                    <a:pt x="6839" y="846"/>
                  </a:cubicBezTo>
                  <a:cubicBezTo>
                    <a:pt x="6839" y="479"/>
                    <a:pt x="5338" y="112"/>
                    <a:pt x="3436" y="12"/>
                  </a:cubicBezTo>
                  <a:cubicBezTo>
                    <a:pt x="3218" y="5"/>
                    <a:pt x="3005" y="1"/>
                    <a:pt x="279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7"/>
            <p:cNvSpPr/>
            <p:nvPr/>
          </p:nvSpPr>
          <p:spPr>
            <a:xfrm flipH="1">
              <a:off x="6317203" y="4386515"/>
              <a:ext cx="189030" cy="26175"/>
            </a:xfrm>
            <a:custGeom>
              <a:avLst/>
              <a:gdLst/>
              <a:ahLst/>
              <a:cxnLst/>
              <a:rect l="l" t="t" r="r" b="b"/>
              <a:pathLst>
                <a:path w="6839" h="947" extrusionOk="0">
                  <a:moveTo>
                    <a:pt x="2798" y="1"/>
                  </a:moveTo>
                  <a:cubicBezTo>
                    <a:pt x="1203" y="1"/>
                    <a:pt x="1" y="221"/>
                    <a:pt x="1" y="546"/>
                  </a:cubicBezTo>
                  <a:cubicBezTo>
                    <a:pt x="1" y="579"/>
                    <a:pt x="1" y="613"/>
                    <a:pt x="34" y="646"/>
                  </a:cubicBezTo>
                  <a:cubicBezTo>
                    <a:pt x="237" y="385"/>
                    <a:pt x="1348" y="200"/>
                    <a:pt x="2776" y="200"/>
                  </a:cubicBezTo>
                  <a:cubicBezTo>
                    <a:pt x="2989" y="200"/>
                    <a:pt x="3210" y="204"/>
                    <a:pt x="3436" y="212"/>
                  </a:cubicBezTo>
                  <a:cubicBezTo>
                    <a:pt x="5138" y="279"/>
                    <a:pt x="6572" y="613"/>
                    <a:pt x="6805" y="946"/>
                  </a:cubicBezTo>
                  <a:cubicBezTo>
                    <a:pt x="6839" y="913"/>
                    <a:pt x="6839" y="880"/>
                    <a:pt x="6839" y="846"/>
                  </a:cubicBezTo>
                  <a:cubicBezTo>
                    <a:pt x="6839" y="479"/>
                    <a:pt x="5338" y="112"/>
                    <a:pt x="3436" y="12"/>
                  </a:cubicBezTo>
                  <a:cubicBezTo>
                    <a:pt x="3218" y="5"/>
                    <a:pt x="3005" y="1"/>
                    <a:pt x="2798"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7"/>
            <p:cNvSpPr/>
            <p:nvPr/>
          </p:nvSpPr>
          <p:spPr>
            <a:xfrm flipH="1">
              <a:off x="6318115" y="4392016"/>
              <a:ext cx="187206" cy="33361"/>
            </a:xfrm>
            <a:custGeom>
              <a:avLst/>
              <a:gdLst/>
              <a:ahLst/>
              <a:cxnLst/>
              <a:rect l="l" t="t" r="r" b="b"/>
              <a:pathLst>
                <a:path w="6773" h="1207" extrusionOk="0">
                  <a:moveTo>
                    <a:pt x="2759" y="1"/>
                  </a:moveTo>
                  <a:cubicBezTo>
                    <a:pt x="1351" y="1"/>
                    <a:pt x="233" y="190"/>
                    <a:pt x="1" y="480"/>
                  </a:cubicBezTo>
                  <a:cubicBezTo>
                    <a:pt x="234" y="814"/>
                    <a:pt x="1669" y="1114"/>
                    <a:pt x="3370" y="1181"/>
                  </a:cubicBezTo>
                  <a:cubicBezTo>
                    <a:pt x="3668" y="1198"/>
                    <a:pt x="3959" y="1207"/>
                    <a:pt x="4237" y="1207"/>
                  </a:cubicBezTo>
                  <a:cubicBezTo>
                    <a:pt x="5548" y="1207"/>
                    <a:pt x="6580" y="1022"/>
                    <a:pt x="6772" y="747"/>
                  </a:cubicBezTo>
                  <a:cubicBezTo>
                    <a:pt x="6572" y="414"/>
                    <a:pt x="5138" y="113"/>
                    <a:pt x="3403" y="13"/>
                  </a:cubicBezTo>
                  <a:cubicBezTo>
                    <a:pt x="3184" y="5"/>
                    <a:pt x="2968" y="1"/>
                    <a:pt x="27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7"/>
            <p:cNvSpPr/>
            <p:nvPr/>
          </p:nvSpPr>
          <p:spPr>
            <a:xfrm flipH="1">
              <a:off x="6302443" y="4365177"/>
              <a:ext cx="219462" cy="56026"/>
            </a:xfrm>
            <a:custGeom>
              <a:avLst/>
              <a:gdLst/>
              <a:ahLst/>
              <a:cxnLst/>
              <a:rect l="l" t="t" r="r" b="b"/>
              <a:pathLst>
                <a:path w="7940" h="2027" extrusionOk="0">
                  <a:moveTo>
                    <a:pt x="3300" y="1"/>
                  </a:moveTo>
                  <a:cubicBezTo>
                    <a:pt x="1465" y="1"/>
                    <a:pt x="64" y="347"/>
                    <a:pt x="34" y="851"/>
                  </a:cubicBezTo>
                  <a:cubicBezTo>
                    <a:pt x="0" y="1385"/>
                    <a:pt x="1768" y="1918"/>
                    <a:pt x="3937" y="2019"/>
                  </a:cubicBezTo>
                  <a:cubicBezTo>
                    <a:pt x="4108" y="2024"/>
                    <a:pt x="4276" y="2026"/>
                    <a:pt x="4441" y="2026"/>
                  </a:cubicBezTo>
                  <a:cubicBezTo>
                    <a:pt x="6373" y="2026"/>
                    <a:pt x="7875" y="1676"/>
                    <a:pt x="7906" y="1185"/>
                  </a:cubicBezTo>
                  <a:cubicBezTo>
                    <a:pt x="7939" y="617"/>
                    <a:pt x="6205" y="84"/>
                    <a:pt x="4003" y="17"/>
                  </a:cubicBezTo>
                  <a:cubicBezTo>
                    <a:pt x="3763" y="6"/>
                    <a:pt x="3528" y="1"/>
                    <a:pt x="33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7"/>
            <p:cNvSpPr/>
            <p:nvPr/>
          </p:nvSpPr>
          <p:spPr>
            <a:xfrm flipH="1">
              <a:off x="6301531" y="4337509"/>
              <a:ext cx="218522" cy="56026"/>
            </a:xfrm>
            <a:custGeom>
              <a:avLst/>
              <a:gdLst/>
              <a:ahLst/>
              <a:cxnLst/>
              <a:rect l="l" t="t" r="r" b="b"/>
              <a:pathLst>
                <a:path w="7906" h="2027" extrusionOk="0">
                  <a:moveTo>
                    <a:pt x="3299" y="1"/>
                  </a:moveTo>
                  <a:cubicBezTo>
                    <a:pt x="1458" y="1"/>
                    <a:pt x="34" y="347"/>
                    <a:pt x="34" y="851"/>
                  </a:cubicBezTo>
                  <a:cubicBezTo>
                    <a:pt x="0" y="1385"/>
                    <a:pt x="1735" y="1919"/>
                    <a:pt x="3903" y="2019"/>
                  </a:cubicBezTo>
                  <a:cubicBezTo>
                    <a:pt x="4074" y="2024"/>
                    <a:pt x="4243" y="2027"/>
                    <a:pt x="4408" y="2027"/>
                  </a:cubicBezTo>
                  <a:cubicBezTo>
                    <a:pt x="6344" y="2027"/>
                    <a:pt x="7872" y="1676"/>
                    <a:pt x="7872" y="1185"/>
                  </a:cubicBezTo>
                  <a:cubicBezTo>
                    <a:pt x="7906" y="618"/>
                    <a:pt x="6171" y="117"/>
                    <a:pt x="4003" y="17"/>
                  </a:cubicBezTo>
                  <a:cubicBezTo>
                    <a:pt x="3763" y="6"/>
                    <a:pt x="3528" y="1"/>
                    <a:pt x="32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7"/>
            <p:cNvSpPr/>
            <p:nvPr/>
          </p:nvSpPr>
          <p:spPr>
            <a:xfrm flipH="1">
              <a:off x="6316263" y="4344778"/>
              <a:ext cx="189058" cy="26424"/>
            </a:xfrm>
            <a:custGeom>
              <a:avLst/>
              <a:gdLst/>
              <a:ahLst/>
              <a:cxnLst/>
              <a:rect l="l" t="t" r="r" b="b"/>
              <a:pathLst>
                <a:path w="6840" h="956" extrusionOk="0">
                  <a:moveTo>
                    <a:pt x="2642" y="0"/>
                  </a:moveTo>
                  <a:cubicBezTo>
                    <a:pt x="1126" y="0"/>
                    <a:pt x="1" y="241"/>
                    <a:pt x="1" y="555"/>
                  </a:cubicBezTo>
                  <a:cubicBezTo>
                    <a:pt x="1" y="588"/>
                    <a:pt x="1" y="622"/>
                    <a:pt x="1" y="655"/>
                  </a:cubicBezTo>
                  <a:cubicBezTo>
                    <a:pt x="229" y="370"/>
                    <a:pt x="1308" y="207"/>
                    <a:pt x="2699" y="207"/>
                  </a:cubicBezTo>
                  <a:cubicBezTo>
                    <a:pt x="2937" y="207"/>
                    <a:pt x="3184" y="212"/>
                    <a:pt x="3437" y="221"/>
                  </a:cubicBezTo>
                  <a:cubicBezTo>
                    <a:pt x="5138" y="288"/>
                    <a:pt x="6572" y="622"/>
                    <a:pt x="6806" y="955"/>
                  </a:cubicBezTo>
                  <a:cubicBezTo>
                    <a:pt x="6839" y="922"/>
                    <a:pt x="6839" y="888"/>
                    <a:pt x="6839" y="855"/>
                  </a:cubicBezTo>
                  <a:cubicBezTo>
                    <a:pt x="6839" y="488"/>
                    <a:pt x="5338" y="121"/>
                    <a:pt x="3437" y="21"/>
                  </a:cubicBezTo>
                  <a:cubicBezTo>
                    <a:pt x="3163" y="7"/>
                    <a:pt x="2897" y="0"/>
                    <a:pt x="2642" y="0"/>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7"/>
            <p:cNvSpPr/>
            <p:nvPr/>
          </p:nvSpPr>
          <p:spPr>
            <a:xfrm flipH="1">
              <a:off x="6316263" y="4344778"/>
              <a:ext cx="189058" cy="26424"/>
            </a:xfrm>
            <a:custGeom>
              <a:avLst/>
              <a:gdLst/>
              <a:ahLst/>
              <a:cxnLst/>
              <a:rect l="l" t="t" r="r" b="b"/>
              <a:pathLst>
                <a:path w="6840" h="956" extrusionOk="0">
                  <a:moveTo>
                    <a:pt x="2642" y="0"/>
                  </a:moveTo>
                  <a:cubicBezTo>
                    <a:pt x="1126" y="0"/>
                    <a:pt x="1" y="241"/>
                    <a:pt x="1" y="555"/>
                  </a:cubicBezTo>
                  <a:cubicBezTo>
                    <a:pt x="1" y="588"/>
                    <a:pt x="1" y="622"/>
                    <a:pt x="1" y="655"/>
                  </a:cubicBezTo>
                  <a:cubicBezTo>
                    <a:pt x="229" y="370"/>
                    <a:pt x="1308" y="207"/>
                    <a:pt x="2699" y="207"/>
                  </a:cubicBezTo>
                  <a:cubicBezTo>
                    <a:pt x="2937" y="207"/>
                    <a:pt x="3184" y="212"/>
                    <a:pt x="3437" y="221"/>
                  </a:cubicBezTo>
                  <a:cubicBezTo>
                    <a:pt x="5138" y="288"/>
                    <a:pt x="6572" y="622"/>
                    <a:pt x="6806" y="955"/>
                  </a:cubicBezTo>
                  <a:cubicBezTo>
                    <a:pt x="6839" y="922"/>
                    <a:pt x="6839" y="888"/>
                    <a:pt x="6839" y="855"/>
                  </a:cubicBezTo>
                  <a:cubicBezTo>
                    <a:pt x="6839" y="488"/>
                    <a:pt x="5338" y="121"/>
                    <a:pt x="3437" y="21"/>
                  </a:cubicBezTo>
                  <a:cubicBezTo>
                    <a:pt x="3163" y="7"/>
                    <a:pt x="2897" y="0"/>
                    <a:pt x="26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7"/>
            <p:cNvSpPr/>
            <p:nvPr/>
          </p:nvSpPr>
          <p:spPr>
            <a:xfrm flipH="1">
              <a:off x="6317203" y="4350472"/>
              <a:ext cx="187178" cy="33113"/>
            </a:xfrm>
            <a:custGeom>
              <a:avLst/>
              <a:gdLst/>
              <a:ahLst/>
              <a:cxnLst/>
              <a:rect l="l" t="t" r="r" b="b"/>
              <a:pathLst>
                <a:path w="6772" h="1198" extrusionOk="0">
                  <a:moveTo>
                    <a:pt x="2665" y="1"/>
                  </a:moveTo>
                  <a:cubicBezTo>
                    <a:pt x="1275" y="1"/>
                    <a:pt x="200" y="164"/>
                    <a:pt x="0" y="449"/>
                  </a:cubicBezTo>
                  <a:cubicBezTo>
                    <a:pt x="234" y="816"/>
                    <a:pt x="1668" y="1116"/>
                    <a:pt x="3369" y="1183"/>
                  </a:cubicBezTo>
                  <a:cubicBezTo>
                    <a:pt x="3618" y="1193"/>
                    <a:pt x="3860" y="1197"/>
                    <a:pt x="4094" y="1197"/>
                  </a:cubicBezTo>
                  <a:cubicBezTo>
                    <a:pt x="5464" y="1197"/>
                    <a:pt x="6544" y="1034"/>
                    <a:pt x="6772" y="749"/>
                  </a:cubicBezTo>
                  <a:cubicBezTo>
                    <a:pt x="6538" y="416"/>
                    <a:pt x="5137" y="82"/>
                    <a:pt x="3403" y="15"/>
                  </a:cubicBezTo>
                  <a:cubicBezTo>
                    <a:pt x="3150" y="6"/>
                    <a:pt x="2903" y="1"/>
                    <a:pt x="26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7"/>
            <p:cNvSpPr/>
            <p:nvPr/>
          </p:nvSpPr>
          <p:spPr>
            <a:xfrm flipH="1">
              <a:off x="6086682" y="4431099"/>
              <a:ext cx="204729" cy="102157"/>
            </a:xfrm>
            <a:custGeom>
              <a:avLst/>
              <a:gdLst/>
              <a:ahLst/>
              <a:cxnLst/>
              <a:rect l="l" t="t" r="r" b="b"/>
              <a:pathLst>
                <a:path w="7407" h="3696" extrusionOk="0">
                  <a:moveTo>
                    <a:pt x="864" y="1"/>
                  </a:moveTo>
                  <a:cubicBezTo>
                    <a:pt x="532" y="1"/>
                    <a:pt x="308" y="76"/>
                    <a:pt x="234" y="234"/>
                  </a:cubicBezTo>
                  <a:cubicBezTo>
                    <a:pt x="1" y="701"/>
                    <a:pt x="1368" y="1835"/>
                    <a:pt x="3303" y="2736"/>
                  </a:cubicBezTo>
                  <a:cubicBezTo>
                    <a:pt x="4618" y="3335"/>
                    <a:pt x="5853" y="3696"/>
                    <a:pt x="6567" y="3696"/>
                  </a:cubicBezTo>
                  <a:cubicBezTo>
                    <a:pt x="6885" y="3696"/>
                    <a:pt x="7100" y="3624"/>
                    <a:pt x="7173" y="3470"/>
                  </a:cubicBezTo>
                  <a:cubicBezTo>
                    <a:pt x="7406" y="2969"/>
                    <a:pt x="6038" y="1868"/>
                    <a:pt x="4137" y="968"/>
                  </a:cubicBezTo>
                  <a:cubicBezTo>
                    <a:pt x="2814" y="352"/>
                    <a:pt x="1584" y="1"/>
                    <a:pt x="8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7"/>
            <p:cNvSpPr/>
            <p:nvPr/>
          </p:nvSpPr>
          <p:spPr>
            <a:xfrm flipH="1">
              <a:off x="6082094" y="4413575"/>
              <a:ext cx="202850" cy="114347"/>
            </a:xfrm>
            <a:custGeom>
              <a:avLst/>
              <a:gdLst/>
              <a:ahLst/>
              <a:cxnLst/>
              <a:rect l="l" t="t" r="r" b="b"/>
              <a:pathLst>
                <a:path w="7339" h="4137" extrusionOk="0">
                  <a:moveTo>
                    <a:pt x="434" y="1"/>
                  </a:moveTo>
                  <a:lnTo>
                    <a:pt x="0" y="868"/>
                  </a:lnTo>
                  <a:lnTo>
                    <a:pt x="6939" y="4137"/>
                  </a:lnTo>
                  <a:lnTo>
                    <a:pt x="7339" y="3236"/>
                  </a:lnTo>
                  <a:lnTo>
                    <a:pt x="4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7"/>
            <p:cNvSpPr/>
            <p:nvPr/>
          </p:nvSpPr>
          <p:spPr>
            <a:xfrm flipH="1">
              <a:off x="6075626" y="4406831"/>
              <a:ext cx="203790" cy="102434"/>
            </a:xfrm>
            <a:custGeom>
              <a:avLst/>
              <a:gdLst/>
              <a:ahLst/>
              <a:cxnLst/>
              <a:rect l="l" t="t" r="r" b="b"/>
              <a:pathLst>
                <a:path w="7373" h="3706" extrusionOk="0">
                  <a:moveTo>
                    <a:pt x="815" y="1"/>
                  </a:moveTo>
                  <a:cubicBezTo>
                    <a:pt x="502" y="1"/>
                    <a:pt x="295" y="69"/>
                    <a:pt x="234" y="211"/>
                  </a:cubicBezTo>
                  <a:cubicBezTo>
                    <a:pt x="0" y="712"/>
                    <a:pt x="1368" y="1846"/>
                    <a:pt x="3269" y="2713"/>
                  </a:cubicBezTo>
                  <a:cubicBezTo>
                    <a:pt x="4588" y="3338"/>
                    <a:pt x="5842" y="3706"/>
                    <a:pt x="6554" y="3706"/>
                  </a:cubicBezTo>
                  <a:cubicBezTo>
                    <a:pt x="6869" y="3706"/>
                    <a:pt x="7077" y="3634"/>
                    <a:pt x="7139" y="3480"/>
                  </a:cubicBezTo>
                  <a:cubicBezTo>
                    <a:pt x="7372" y="2980"/>
                    <a:pt x="6005" y="1879"/>
                    <a:pt x="4103" y="979"/>
                  </a:cubicBezTo>
                  <a:cubicBezTo>
                    <a:pt x="2782" y="353"/>
                    <a:pt x="1526" y="1"/>
                    <a:pt x="815"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7"/>
            <p:cNvSpPr/>
            <p:nvPr/>
          </p:nvSpPr>
          <p:spPr>
            <a:xfrm flipH="1">
              <a:off x="6075626" y="4406831"/>
              <a:ext cx="203790" cy="102434"/>
            </a:xfrm>
            <a:custGeom>
              <a:avLst/>
              <a:gdLst/>
              <a:ahLst/>
              <a:cxnLst/>
              <a:rect l="l" t="t" r="r" b="b"/>
              <a:pathLst>
                <a:path w="7373" h="3706" extrusionOk="0">
                  <a:moveTo>
                    <a:pt x="815" y="1"/>
                  </a:moveTo>
                  <a:cubicBezTo>
                    <a:pt x="502" y="1"/>
                    <a:pt x="295" y="69"/>
                    <a:pt x="234" y="211"/>
                  </a:cubicBezTo>
                  <a:cubicBezTo>
                    <a:pt x="0" y="712"/>
                    <a:pt x="1368" y="1846"/>
                    <a:pt x="3269" y="2713"/>
                  </a:cubicBezTo>
                  <a:cubicBezTo>
                    <a:pt x="4588" y="3338"/>
                    <a:pt x="5842" y="3706"/>
                    <a:pt x="6554" y="3706"/>
                  </a:cubicBezTo>
                  <a:cubicBezTo>
                    <a:pt x="6869" y="3706"/>
                    <a:pt x="7077" y="3634"/>
                    <a:pt x="7139" y="3480"/>
                  </a:cubicBezTo>
                  <a:cubicBezTo>
                    <a:pt x="7372" y="2980"/>
                    <a:pt x="6005" y="1879"/>
                    <a:pt x="4103" y="979"/>
                  </a:cubicBezTo>
                  <a:cubicBezTo>
                    <a:pt x="2782" y="353"/>
                    <a:pt x="1526" y="1"/>
                    <a:pt x="8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7"/>
            <p:cNvSpPr/>
            <p:nvPr/>
          </p:nvSpPr>
          <p:spPr>
            <a:xfrm flipH="1">
              <a:off x="6089473" y="4414764"/>
              <a:ext cx="171506" cy="83666"/>
            </a:xfrm>
            <a:custGeom>
              <a:avLst/>
              <a:gdLst/>
              <a:ahLst/>
              <a:cxnLst/>
              <a:rect l="l" t="t" r="r" b="b"/>
              <a:pathLst>
                <a:path w="6205" h="3027" extrusionOk="0">
                  <a:moveTo>
                    <a:pt x="357" y="1"/>
                  </a:moveTo>
                  <a:cubicBezTo>
                    <a:pt x="167" y="1"/>
                    <a:pt x="43" y="40"/>
                    <a:pt x="1" y="124"/>
                  </a:cubicBezTo>
                  <a:cubicBezTo>
                    <a:pt x="1" y="124"/>
                    <a:pt x="1" y="191"/>
                    <a:pt x="1" y="225"/>
                  </a:cubicBezTo>
                  <a:cubicBezTo>
                    <a:pt x="68" y="188"/>
                    <a:pt x="169" y="170"/>
                    <a:pt x="298" y="170"/>
                  </a:cubicBezTo>
                  <a:cubicBezTo>
                    <a:pt x="874" y="170"/>
                    <a:pt x="2010" y="520"/>
                    <a:pt x="3236" y="1092"/>
                  </a:cubicBezTo>
                  <a:cubicBezTo>
                    <a:pt x="4737" y="1826"/>
                    <a:pt x="5905" y="2626"/>
                    <a:pt x="6005" y="3027"/>
                  </a:cubicBezTo>
                  <a:cubicBezTo>
                    <a:pt x="6038" y="2993"/>
                    <a:pt x="6038" y="2993"/>
                    <a:pt x="6072" y="2960"/>
                  </a:cubicBezTo>
                  <a:cubicBezTo>
                    <a:pt x="6205" y="2626"/>
                    <a:pt x="5004" y="1692"/>
                    <a:pt x="3336" y="925"/>
                  </a:cubicBezTo>
                  <a:cubicBezTo>
                    <a:pt x="2063" y="351"/>
                    <a:pt x="921"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7"/>
            <p:cNvSpPr/>
            <p:nvPr/>
          </p:nvSpPr>
          <p:spPr>
            <a:xfrm flipH="1">
              <a:off x="6183507" y="4462001"/>
              <a:ext cx="212994" cy="54396"/>
            </a:xfrm>
            <a:custGeom>
              <a:avLst/>
              <a:gdLst/>
              <a:ahLst/>
              <a:cxnLst/>
              <a:rect l="l" t="t" r="r" b="b"/>
              <a:pathLst>
                <a:path w="7706" h="1968" extrusionOk="0">
                  <a:moveTo>
                    <a:pt x="3208" y="0"/>
                  </a:moveTo>
                  <a:cubicBezTo>
                    <a:pt x="1404" y="0"/>
                    <a:pt x="33" y="343"/>
                    <a:pt x="33" y="817"/>
                  </a:cubicBezTo>
                  <a:cubicBezTo>
                    <a:pt x="0" y="1351"/>
                    <a:pt x="1701" y="1851"/>
                    <a:pt x="3803" y="1951"/>
                  </a:cubicBezTo>
                  <a:cubicBezTo>
                    <a:pt x="4040" y="1962"/>
                    <a:pt x="4272" y="1968"/>
                    <a:pt x="4497" y="1968"/>
                  </a:cubicBezTo>
                  <a:cubicBezTo>
                    <a:pt x="6295" y="1968"/>
                    <a:pt x="7643" y="1625"/>
                    <a:pt x="7672" y="1151"/>
                  </a:cubicBezTo>
                  <a:cubicBezTo>
                    <a:pt x="7706" y="617"/>
                    <a:pt x="6004" y="117"/>
                    <a:pt x="3903" y="17"/>
                  </a:cubicBezTo>
                  <a:cubicBezTo>
                    <a:pt x="3666" y="5"/>
                    <a:pt x="3433" y="0"/>
                    <a:pt x="3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7"/>
            <p:cNvSpPr/>
            <p:nvPr/>
          </p:nvSpPr>
          <p:spPr>
            <a:xfrm flipH="1">
              <a:off x="6183507" y="4457828"/>
              <a:ext cx="212994" cy="35987"/>
            </a:xfrm>
            <a:custGeom>
              <a:avLst/>
              <a:gdLst/>
              <a:ahLst/>
              <a:cxnLst/>
              <a:rect l="l" t="t" r="r" b="b"/>
              <a:pathLst>
                <a:path w="7706" h="1302" extrusionOk="0">
                  <a:moveTo>
                    <a:pt x="67" y="1"/>
                  </a:moveTo>
                  <a:lnTo>
                    <a:pt x="0" y="968"/>
                  </a:lnTo>
                  <a:lnTo>
                    <a:pt x="7672" y="1302"/>
                  </a:lnTo>
                  <a:lnTo>
                    <a:pt x="7706" y="301"/>
                  </a:lnTo>
                  <a:lnTo>
                    <a:pt x="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7"/>
            <p:cNvSpPr/>
            <p:nvPr/>
          </p:nvSpPr>
          <p:spPr>
            <a:xfrm flipH="1">
              <a:off x="6182594" y="4435245"/>
              <a:ext cx="212082" cy="54423"/>
            </a:xfrm>
            <a:custGeom>
              <a:avLst/>
              <a:gdLst/>
              <a:ahLst/>
              <a:cxnLst/>
              <a:rect l="l" t="t" r="r" b="b"/>
              <a:pathLst>
                <a:path w="7673" h="1969" extrusionOk="0">
                  <a:moveTo>
                    <a:pt x="3176" y="1"/>
                  </a:moveTo>
                  <a:cubicBezTo>
                    <a:pt x="1378" y="1"/>
                    <a:pt x="30" y="343"/>
                    <a:pt x="1" y="818"/>
                  </a:cubicBezTo>
                  <a:cubicBezTo>
                    <a:pt x="1" y="1352"/>
                    <a:pt x="1669" y="1852"/>
                    <a:pt x="3770" y="1952"/>
                  </a:cubicBezTo>
                  <a:cubicBezTo>
                    <a:pt x="4007" y="1963"/>
                    <a:pt x="4240" y="1968"/>
                    <a:pt x="4465" y="1968"/>
                  </a:cubicBezTo>
                  <a:cubicBezTo>
                    <a:pt x="6269" y="1968"/>
                    <a:pt x="7640" y="1626"/>
                    <a:pt x="7640" y="1151"/>
                  </a:cubicBezTo>
                  <a:cubicBezTo>
                    <a:pt x="7673" y="618"/>
                    <a:pt x="5972" y="117"/>
                    <a:pt x="3870" y="17"/>
                  </a:cubicBezTo>
                  <a:cubicBezTo>
                    <a:pt x="3633" y="6"/>
                    <a:pt x="3401" y="1"/>
                    <a:pt x="31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7"/>
            <p:cNvSpPr/>
            <p:nvPr/>
          </p:nvSpPr>
          <p:spPr>
            <a:xfrm flipH="1">
              <a:off x="6196414" y="4442763"/>
              <a:ext cx="184414" cy="25235"/>
            </a:xfrm>
            <a:custGeom>
              <a:avLst/>
              <a:gdLst/>
              <a:ahLst/>
              <a:cxnLst/>
              <a:rect l="l" t="t" r="r" b="b"/>
              <a:pathLst>
                <a:path w="6672" h="913" extrusionOk="0">
                  <a:moveTo>
                    <a:pt x="2751" y="1"/>
                  </a:moveTo>
                  <a:cubicBezTo>
                    <a:pt x="1203" y="1"/>
                    <a:pt x="0" y="221"/>
                    <a:pt x="0" y="546"/>
                  </a:cubicBezTo>
                  <a:cubicBezTo>
                    <a:pt x="0" y="579"/>
                    <a:pt x="0" y="613"/>
                    <a:pt x="0" y="646"/>
                  </a:cubicBezTo>
                  <a:cubicBezTo>
                    <a:pt x="228" y="361"/>
                    <a:pt x="1283" y="198"/>
                    <a:pt x="2626" y="198"/>
                  </a:cubicBezTo>
                  <a:cubicBezTo>
                    <a:pt x="2855" y="198"/>
                    <a:pt x="3092" y="202"/>
                    <a:pt x="3336" y="212"/>
                  </a:cubicBezTo>
                  <a:cubicBezTo>
                    <a:pt x="5004" y="312"/>
                    <a:pt x="6405" y="579"/>
                    <a:pt x="6638" y="913"/>
                  </a:cubicBezTo>
                  <a:cubicBezTo>
                    <a:pt x="6672" y="913"/>
                    <a:pt x="6672" y="879"/>
                    <a:pt x="6672" y="846"/>
                  </a:cubicBezTo>
                  <a:cubicBezTo>
                    <a:pt x="6672" y="479"/>
                    <a:pt x="5204" y="112"/>
                    <a:pt x="3369" y="12"/>
                  </a:cubicBezTo>
                  <a:cubicBezTo>
                    <a:pt x="3159" y="4"/>
                    <a:pt x="2952" y="1"/>
                    <a:pt x="2751" y="1"/>
                  </a:cubicBez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7"/>
            <p:cNvSpPr/>
            <p:nvPr/>
          </p:nvSpPr>
          <p:spPr>
            <a:xfrm flipH="1">
              <a:off x="6196414" y="4442763"/>
              <a:ext cx="184414" cy="25235"/>
            </a:xfrm>
            <a:custGeom>
              <a:avLst/>
              <a:gdLst/>
              <a:ahLst/>
              <a:cxnLst/>
              <a:rect l="l" t="t" r="r" b="b"/>
              <a:pathLst>
                <a:path w="6672" h="913" extrusionOk="0">
                  <a:moveTo>
                    <a:pt x="2751" y="1"/>
                  </a:moveTo>
                  <a:cubicBezTo>
                    <a:pt x="1203" y="1"/>
                    <a:pt x="0" y="221"/>
                    <a:pt x="0" y="546"/>
                  </a:cubicBezTo>
                  <a:cubicBezTo>
                    <a:pt x="0" y="579"/>
                    <a:pt x="0" y="613"/>
                    <a:pt x="0" y="646"/>
                  </a:cubicBezTo>
                  <a:cubicBezTo>
                    <a:pt x="228" y="361"/>
                    <a:pt x="1283" y="198"/>
                    <a:pt x="2626" y="198"/>
                  </a:cubicBezTo>
                  <a:cubicBezTo>
                    <a:pt x="2855" y="198"/>
                    <a:pt x="3092" y="202"/>
                    <a:pt x="3336" y="212"/>
                  </a:cubicBezTo>
                  <a:cubicBezTo>
                    <a:pt x="5004" y="312"/>
                    <a:pt x="6405" y="579"/>
                    <a:pt x="6638" y="913"/>
                  </a:cubicBezTo>
                  <a:cubicBezTo>
                    <a:pt x="6672" y="913"/>
                    <a:pt x="6672" y="879"/>
                    <a:pt x="6672" y="846"/>
                  </a:cubicBezTo>
                  <a:cubicBezTo>
                    <a:pt x="6672" y="479"/>
                    <a:pt x="5204" y="112"/>
                    <a:pt x="3369" y="12"/>
                  </a:cubicBezTo>
                  <a:cubicBezTo>
                    <a:pt x="3159" y="4"/>
                    <a:pt x="2952" y="1"/>
                    <a:pt x="27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47"/>
          <p:cNvGrpSpPr/>
          <p:nvPr/>
        </p:nvGrpSpPr>
        <p:grpSpPr>
          <a:xfrm>
            <a:off x="4181374" y="3198608"/>
            <a:ext cx="449696" cy="426611"/>
            <a:chOff x="4192650" y="3203925"/>
            <a:chExt cx="438300" cy="415800"/>
          </a:xfrm>
        </p:grpSpPr>
        <p:sp>
          <p:nvSpPr>
            <p:cNvPr id="577" name="Google Shape;577;p47">
              <a:hlinkClick r:id="" action="ppaction://hlinkshowjump?jump=nextslide"/>
            </p:cNvPr>
            <p:cNvSpPr/>
            <p:nvPr/>
          </p:nvSpPr>
          <p:spPr>
            <a:xfrm>
              <a:off x="4192650" y="3203925"/>
              <a:ext cx="438300" cy="4158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 name="Google Shape;578;p47"/>
            <p:cNvGrpSpPr/>
            <p:nvPr/>
          </p:nvGrpSpPr>
          <p:grpSpPr>
            <a:xfrm>
              <a:off x="4309575" y="3316763"/>
              <a:ext cx="204457" cy="190123"/>
              <a:chOff x="4426425" y="4796938"/>
              <a:chExt cx="204457" cy="190123"/>
            </a:xfrm>
          </p:grpSpPr>
          <p:sp>
            <p:nvSpPr>
              <p:cNvPr id="579" name="Google Shape;579;p47"/>
              <p:cNvSpPr/>
              <p:nvPr/>
            </p:nvSpPr>
            <p:spPr>
              <a:xfrm>
                <a:off x="4426425" y="4796938"/>
                <a:ext cx="116800" cy="190123"/>
              </a:xfrm>
              <a:custGeom>
                <a:avLst/>
                <a:gdLst/>
                <a:ahLst/>
                <a:cxnLst/>
                <a:rect l="l" t="t" r="r" b="b"/>
                <a:pathLst>
                  <a:path w="14257" h="23207" extrusionOk="0">
                    <a:moveTo>
                      <a:pt x="2654" y="1"/>
                    </a:moveTo>
                    <a:lnTo>
                      <a:pt x="2391" y="30"/>
                    </a:lnTo>
                    <a:lnTo>
                      <a:pt x="2158" y="59"/>
                    </a:lnTo>
                    <a:lnTo>
                      <a:pt x="1896" y="118"/>
                    </a:lnTo>
                    <a:lnTo>
                      <a:pt x="1662" y="205"/>
                    </a:lnTo>
                    <a:lnTo>
                      <a:pt x="1429" y="322"/>
                    </a:lnTo>
                    <a:lnTo>
                      <a:pt x="1196" y="438"/>
                    </a:lnTo>
                    <a:lnTo>
                      <a:pt x="992" y="613"/>
                    </a:lnTo>
                    <a:lnTo>
                      <a:pt x="788" y="788"/>
                    </a:lnTo>
                    <a:lnTo>
                      <a:pt x="613" y="992"/>
                    </a:lnTo>
                    <a:lnTo>
                      <a:pt x="438" y="1196"/>
                    </a:lnTo>
                    <a:lnTo>
                      <a:pt x="321" y="1429"/>
                    </a:lnTo>
                    <a:lnTo>
                      <a:pt x="205" y="1663"/>
                    </a:lnTo>
                    <a:lnTo>
                      <a:pt x="117" y="1896"/>
                    </a:lnTo>
                    <a:lnTo>
                      <a:pt x="59" y="2158"/>
                    </a:lnTo>
                    <a:lnTo>
                      <a:pt x="30" y="2391"/>
                    </a:lnTo>
                    <a:lnTo>
                      <a:pt x="1" y="2654"/>
                    </a:lnTo>
                    <a:lnTo>
                      <a:pt x="30" y="2916"/>
                    </a:lnTo>
                    <a:lnTo>
                      <a:pt x="59" y="3149"/>
                    </a:lnTo>
                    <a:lnTo>
                      <a:pt x="117" y="3412"/>
                    </a:lnTo>
                    <a:lnTo>
                      <a:pt x="205" y="3645"/>
                    </a:lnTo>
                    <a:lnTo>
                      <a:pt x="321" y="3878"/>
                    </a:lnTo>
                    <a:lnTo>
                      <a:pt x="438" y="4111"/>
                    </a:lnTo>
                    <a:lnTo>
                      <a:pt x="613" y="4315"/>
                    </a:lnTo>
                    <a:lnTo>
                      <a:pt x="788" y="4520"/>
                    </a:lnTo>
                    <a:lnTo>
                      <a:pt x="7872" y="11604"/>
                    </a:lnTo>
                    <a:lnTo>
                      <a:pt x="788" y="18717"/>
                    </a:lnTo>
                    <a:lnTo>
                      <a:pt x="613" y="18921"/>
                    </a:lnTo>
                    <a:lnTo>
                      <a:pt x="438" y="19125"/>
                    </a:lnTo>
                    <a:lnTo>
                      <a:pt x="321" y="19358"/>
                    </a:lnTo>
                    <a:lnTo>
                      <a:pt x="205" y="19591"/>
                    </a:lnTo>
                    <a:lnTo>
                      <a:pt x="117" y="19824"/>
                    </a:lnTo>
                    <a:lnTo>
                      <a:pt x="59" y="20087"/>
                    </a:lnTo>
                    <a:lnTo>
                      <a:pt x="30" y="20320"/>
                    </a:lnTo>
                    <a:lnTo>
                      <a:pt x="1" y="20582"/>
                    </a:lnTo>
                    <a:lnTo>
                      <a:pt x="30" y="20845"/>
                    </a:lnTo>
                    <a:lnTo>
                      <a:pt x="59" y="21078"/>
                    </a:lnTo>
                    <a:lnTo>
                      <a:pt x="117" y="21340"/>
                    </a:lnTo>
                    <a:lnTo>
                      <a:pt x="205" y="21574"/>
                    </a:lnTo>
                    <a:lnTo>
                      <a:pt x="321" y="21807"/>
                    </a:lnTo>
                    <a:lnTo>
                      <a:pt x="438" y="22040"/>
                    </a:lnTo>
                    <a:lnTo>
                      <a:pt x="613" y="22244"/>
                    </a:lnTo>
                    <a:lnTo>
                      <a:pt x="788" y="22448"/>
                    </a:lnTo>
                    <a:lnTo>
                      <a:pt x="992" y="22623"/>
                    </a:lnTo>
                    <a:lnTo>
                      <a:pt x="1196" y="22798"/>
                    </a:lnTo>
                    <a:lnTo>
                      <a:pt x="1429" y="22915"/>
                    </a:lnTo>
                    <a:lnTo>
                      <a:pt x="1662" y="23031"/>
                    </a:lnTo>
                    <a:lnTo>
                      <a:pt x="1896" y="23119"/>
                    </a:lnTo>
                    <a:lnTo>
                      <a:pt x="2158" y="23177"/>
                    </a:lnTo>
                    <a:lnTo>
                      <a:pt x="2391" y="23206"/>
                    </a:lnTo>
                    <a:lnTo>
                      <a:pt x="2916" y="23206"/>
                    </a:lnTo>
                    <a:lnTo>
                      <a:pt x="3149" y="23177"/>
                    </a:lnTo>
                    <a:lnTo>
                      <a:pt x="3412" y="23119"/>
                    </a:lnTo>
                    <a:lnTo>
                      <a:pt x="3645" y="23031"/>
                    </a:lnTo>
                    <a:lnTo>
                      <a:pt x="3878" y="22915"/>
                    </a:lnTo>
                    <a:lnTo>
                      <a:pt x="4111" y="22798"/>
                    </a:lnTo>
                    <a:lnTo>
                      <a:pt x="4315" y="22623"/>
                    </a:lnTo>
                    <a:lnTo>
                      <a:pt x="4519" y="22448"/>
                    </a:lnTo>
                    <a:lnTo>
                      <a:pt x="13469" y="13498"/>
                    </a:lnTo>
                    <a:lnTo>
                      <a:pt x="13673" y="13294"/>
                    </a:lnTo>
                    <a:lnTo>
                      <a:pt x="13819" y="13061"/>
                    </a:lnTo>
                    <a:lnTo>
                      <a:pt x="13935" y="12857"/>
                    </a:lnTo>
                    <a:lnTo>
                      <a:pt x="14052" y="12624"/>
                    </a:lnTo>
                    <a:lnTo>
                      <a:pt x="14140" y="12361"/>
                    </a:lnTo>
                    <a:lnTo>
                      <a:pt x="14198" y="12128"/>
                    </a:lnTo>
                    <a:lnTo>
                      <a:pt x="14227" y="11866"/>
                    </a:lnTo>
                    <a:lnTo>
                      <a:pt x="14256" y="11604"/>
                    </a:lnTo>
                    <a:lnTo>
                      <a:pt x="14227" y="11370"/>
                    </a:lnTo>
                    <a:lnTo>
                      <a:pt x="14198" y="11108"/>
                    </a:lnTo>
                    <a:lnTo>
                      <a:pt x="14140" y="10875"/>
                    </a:lnTo>
                    <a:lnTo>
                      <a:pt x="14052" y="10612"/>
                    </a:lnTo>
                    <a:lnTo>
                      <a:pt x="13935" y="10379"/>
                    </a:lnTo>
                    <a:lnTo>
                      <a:pt x="13819" y="10175"/>
                    </a:lnTo>
                    <a:lnTo>
                      <a:pt x="13673" y="9942"/>
                    </a:lnTo>
                    <a:lnTo>
                      <a:pt x="13469" y="9738"/>
                    </a:lnTo>
                    <a:lnTo>
                      <a:pt x="4519" y="788"/>
                    </a:lnTo>
                    <a:lnTo>
                      <a:pt x="4315" y="613"/>
                    </a:lnTo>
                    <a:lnTo>
                      <a:pt x="4111" y="438"/>
                    </a:lnTo>
                    <a:lnTo>
                      <a:pt x="3878" y="322"/>
                    </a:lnTo>
                    <a:lnTo>
                      <a:pt x="3645" y="205"/>
                    </a:lnTo>
                    <a:lnTo>
                      <a:pt x="3412" y="118"/>
                    </a:lnTo>
                    <a:lnTo>
                      <a:pt x="3149" y="59"/>
                    </a:lnTo>
                    <a:lnTo>
                      <a:pt x="2916" y="30"/>
                    </a:lnTo>
                    <a:lnTo>
                      <a:pt x="26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7"/>
              <p:cNvSpPr/>
              <p:nvPr/>
            </p:nvSpPr>
            <p:spPr>
              <a:xfrm>
                <a:off x="4514090" y="4796938"/>
                <a:ext cx="116792" cy="190123"/>
              </a:xfrm>
              <a:custGeom>
                <a:avLst/>
                <a:gdLst/>
                <a:ahLst/>
                <a:cxnLst/>
                <a:rect l="l" t="t" r="r" b="b"/>
                <a:pathLst>
                  <a:path w="14256" h="23207" extrusionOk="0">
                    <a:moveTo>
                      <a:pt x="2653" y="1"/>
                    </a:moveTo>
                    <a:lnTo>
                      <a:pt x="2391" y="30"/>
                    </a:lnTo>
                    <a:lnTo>
                      <a:pt x="2129" y="59"/>
                    </a:lnTo>
                    <a:lnTo>
                      <a:pt x="1895" y="118"/>
                    </a:lnTo>
                    <a:lnTo>
                      <a:pt x="1662" y="205"/>
                    </a:lnTo>
                    <a:lnTo>
                      <a:pt x="1429" y="322"/>
                    </a:lnTo>
                    <a:lnTo>
                      <a:pt x="1196" y="438"/>
                    </a:lnTo>
                    <a:lnTo>
                      <a:pt x="963" y="613"/>
                    </a:lnTo>
                    <a:lnTo>
                      <a:pt x="788" y="788"/>
                    </a:lnTo>
                    <a:lnTo>
                      <a:pt x="584" y="992"/>
                    </a:lnTo>
                    <a:lnTo>
                      <a:pt x="438" y="1196"/>
                    </a:lnTo>
                    <a:lnTo>
                      <a:pt x="292" y="1429"/>
                    </a:lnTo>
                    <a:lnTo>
                      <a:pt x="205" y="1663"/>
                    </a:lnTo>
                    <a:lnTo>
                      <a:pt x="117" y="1896"/>
                    </a:lnTo>
                    <a:lnTo>
                      <a:pt x="59" y="2158"/>
                    </a:lnTo>
                    <a:lnTo>
                      <a:pt x="1" y="2391"/>
                    </a:lnTo>
                    <a:lnTo>
                      <a:pt x="1" y="2654"/>
                    </a:lnTo>
                    <a:lnTo>
                      <a:pt x="1" y="2916"/>
                    </a:lnTo>
                    <a:lnTo>
                      <a:pt x="59" y="3149"/>
                    </a:lnTo>
                    <a:lnTo>
                      <a:pt x="117" y="3412"/>
                    </a:lnTo>
                    <a:lnTo>
                      <a:pt x="205" y="3645"/>
                    </a:lnTo>
                    <a:lnTo>
                      <a:pt x="292" y="3878"/>
                    </a:lnTo>
                    <a:lnTo>
                      <a:pt x="438" y="4111"/>
                    </a:lnTo>
                    <a:lnTo>
                      <a:pt x="584" y="4315"/>
                    </a:lnTo>
                    <a:lnTo>
                      <a:pt x="788" y="4520"/>
                    </a:lnTo>
                    <a:lnTo>
                      <a:pt x="7872" y="11604"/>
                    </a:lnTo>
                    <a:lnTo>
                      <a:pt x="788" y="18717"/>
                    </a:lnTo>
                    <a:lnTo>
                      <a:pt x="584" y="18921"/>
                    </a:lnTo>
                    <a:lnTo>
                      <a:pt x="438" y="19125"/>
                    </a:lnTo>
                    <a:lnTo>
                      <a:pt x="292" y="19358"/>
                    </a:lnTo>
                    <a:lnTo>
                      <a:pt x="205" y="19591"/>
                    </a:lnTo>
                    <a:lnTo>
                      <a:pt x="117" y="19824"/>
                    </a:lnTo>
                    <a:lnTo>
                      <a:pt x="59" y="20087"/>
                    </a:lnTo>
                    <a:lnTo>
                      <a:pt x="1" y="20320"/>
                    </a:lnTo>
                    <a:lnTo>
                      <a:pt x="1" y="20582"/>
                    </a:lnTo>
                    <a:lnTo>
                      <a:pt x="1" y="20845"/>
                    </a:lnTo>
                    <a:lnTo>
                      <a:pt x="59" y="21078"/>
                    </a:lnTo>
                    <a:lnTo>
                      <a:pt x="117" y="21340"/>
                    </a:lnTo>
                    <a:lnTo>
                      <a:pt x="205" y="21574"/>
                    </a:lnTo>
                    <a:lnTo>
                      <a:pt x="292" y="21807"/>
                    </a:lnTo>
                    <a:lnTo>
                      <a:pt x="438" y="22040"/>
                    </a:lnTo>
                    <a:lnTo>
                      <a:pt x="584" y="22244"/>
                    </a:lnTo>
                    <a:lnTo>
                      <a:pt x="788" y="22448"/>
                    </a:lnTo>
                    <a:lnTo>
                      <a:pt x="963" y="22623"/>
                    </a:lnTo>
                    <a:lnTo>
                      <a:pt x="1196" y="22798"/>
                    </a:lnTo>
                    <a:lnTo>
                      <a:pt x="1429" y="22915"/>
                    </a:lnTo>
                    <a:lnTo>
                      <a:pt x="1662" y="23031"/>
                    </a:lnTo>
                    <a:lnTo>
                      <a:pt x="1895" y="23119"/>
                    </a:lnTo>
                    <a:lnTo>
                      <a:pt x="2129" y="23177"/>
                    </a:lnTo>
                    <a:lnTo>
                      <a:pt x="2391" y="23206"/>
                    </a:lnTo>
                    <a:lnTo>
                      <a:pt x="2887" y="23206"/>
                    </a:lnTo>
                    <a:lnTo>
                      <a:pt x="3149" y="23177"/>
                    </a:lnTo>
                    <a:lnTo>
                      <a:pt x="3382" y="23119"/>
                    </a:lnTo>
                    <a:lnTo>
                      <a:pt x="3645" y="23031"/>
                    </a:lnTo>
                    <a:lnTo>
                      <a:pt x="3878" y="22915"/>
                    </a:lnTo>
                    <a:lnTo>
                      <a:pt x="4082" y="22798"/>
                    </a:lnTo>
                    <a:lnTo>
                      <a:pt x="4315" y="22623"/>
                    </a:lnTo>
                    <a:lnTo>
                      <a:pt x="4519" y="22448"/>
                    </a:lnTo>
                    <a:lnTo>
                      <a:pt x="13469" y="13498"/>
                    </a:lnTo>
                    <a:lnTo>
                      <a:pt x="13644" y="13294"/>
                    </a:lnTo>
                    <a:lnTo>
                      <a:pt x="13819" y="13061"/>
                    </a:lnTo>
                    <a:lnTo>
                      <a:pt x="13935" y="12857"/>
                    </a:lnTo>
                    <a:lnTo>
                      <a:pt x="14052" y="12624"/>
                    </a:lnTo>
                    <a:lnTo>
                      <a:pt x="14139" y="12361"/>
                    </a:lnTo>
                    <a:lnTo>
                      <a:pt x="14198" y="12128"/>
                    </a:lnTo>
                    <a:lnTo>
                      <a:pt x="14227" y="11866"/>
                    </a:lnTo>
                    <a:lnTo>
                      <a:pt x="14256" y="11604"/>
                    </a:lnTo>
                    <a:lnTo>
                      <a:pt x="14227" y="11370"/>
                    </a:lnTo>
                    <a:lnTo>
                      <a:pt x="14198" y="11108"/>
                    </a:lnTo>
                    <a:lnTo>
                      <a:pt x="14139" y="10875"/>
                    </a:lnTo>
                    <a:lnTo>
                      <a:pt x="14052" y="10612"/>
                    </a:lnTo>
                    <a:lnTo>
                      <a:pt x="13935" y="10379"/>
                    </a:lnTo>
                    <a:lnTo>
                      <a:pt x="13819" y="10175"/>
                    </a:lnTo>
                    <a:lnTo>
                      <a:pt x="13644" y="9942"/>
                    </a:lnTo>
                    <a:lnTo>
                      <a:pt x="13469" y="9738"/>
                    </a:lnTo>
                    <a:lnTo>
                      <a:pt x="4519" y="788"/>
                    </a:lnTo>
                    <a:lnTo>
                      <a:pt x="4315" y="613"/>
                    </a:lnTo>
                    <a:lnTo>
                      <a:pt x="4082" y="438"/>
                    </a:lnTo>
                    <a:lnTo>
                      <a:pt x="3878" y="322"/>
                    </a:lnTo>
                    <a:lnTo>
                      <a:pt x="3645" y="205"/>
                    </a:lnTo>
                    <a:lnTo>
                      <a:pt x="3382" y="118"/>
                    </a:lnTo>
                    <a:lnTo>
                      <a:pt x="3149" y="59"/>
                    </a:lnTo>
                    <a:lnTo>
                      <a:pt x="2887" y="30"/>
                    </a:lnTo>
                    <a:lnTo>
                      <a:pt x="26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26"/>
                                        </p:tgtEl>
                                        <p:attrNameLst>
                                          <p:attrName>style.visibility</p:attrName>
                                        </p:attrNameLst>
                                      </p:cBhvr>
                                      <p:to>
                                        <p:strVal val="visible"/>
                                      </p:to>
                                    </p:set>
                                    <p:animEffect transition="in" filter="fade">
                                      <p:cBhvr>
                                        <p:cTn id="7" dur="1000"/>
                                        <p:tgtEl>
                                          <p:spTgt spid="326"/>
                                        </p:tgtEl>
                                      </p:cBhvr>
                                    </p:animEffect>
                                  </p:childTnLst>
                                </p:cTn>
                              </p:par>
                              <p:par>
                                <p:cTn id="8" presetID="10" presetClass="entr" presetSubtype="0" fill="hold" nodeType="withEffect">
                                  <p:stCondLst>
                                    <p:cond delay="0"/>
                                  </p:stCondLst>
                                  <p:childTnLst>
                                    <p:set>
                                      <p:cBhvr>
                                        <p:cTn id="9" dur="1" fill="hold">
                                          <p:stCondLst>
                                            <p:cond delay="0"/>
                                          </p:stCondLst>
                                        </p:cTn>
                                        <p:tgtEl>
                                          <p:spTgt spid="327"/>
                                        </p:tgtEl>
                                        <p:attrNameLst>
                                          <p:attrName>style.visibility</p:attrName>
                                        </p:attrNameLst>
                                      </p:cBhvr>
                                      <p:to>
                                        <p:strVal val="visible"/>
                                      </p:to>
                                    </p:set>
                                    <p:animEffect transition="in" filter="fade">
                                      <p:cBhvr>
                                        <p:cTn id="10" dur="1000"/>
                                        <p:tgtEl>
                                          <p:spTgt spid="327"/>
                                        </p:tgtEl>
                                      </p:cBhvr>
                                    </p:animEffect>
                                  </p:childTnLst>
                                </p:cTn>
                              </p:par>
                              <p:par>
                                <p:cTn id="11" presetID="10" presetClass="entr" presetSubtype="0" fill="hold" nodeType="withEffect">
                                  <p:stCondLst>
                                    <p:cond delay="0"/>
                                  </p:stCondLst>
                                  <p:childTnLst>
                                    <p:set>
                                      <p:cBhvr>
                                        <p:cTn id="12" dur="1" fill="hold">
                                          <p:stCondLst>
                                            <p:cond delay="0"/>
                                          </p:stCondLst>
                                        </p:cTn>
                                        <p:tgtEl>
                                          <p:spTgt spid="328"/>
                                        </p:tgtEl>
                                        <p:attrNameLst>
                                          <p:attrName>style.visibility</p:attrName>
                                        </p:attrNameLst>
                                      </p:cBhvr>
                                      <p:to>
                                        <p:strVal val="visible"/>
                                      </p:to>
                                    </p:set>
                                    <p:animEffect transition="in" filter="fade">
                                      <p:cBhvr>
                                        <p:cTn id="13" dur="1000"/>
                                        <p:tgtEl>
                                          <p:spTgt spid="328"/>
                                        </p:tgtEl>
                                      </p:cBhvr>
                                    </p:animEffect>
                                  </p:childTnLst>
                                </p:cTn>
                              </p:par>
                              <p:par>
                                <p:cTn id="14" presetID="10" presetClass="entr" presetSubtype="0" fill="hold" nodeType="withEffect">
                                  <p:stCondLst>
                                    <p:cond delay="0"/>
                                  </p:stCondLst>
                                  <p:childTnLst>
                                    <p:set>
                                      <p:cBhvr>
                                        <p:cTn id="15" dur="1" fill="hold">
                                          <p:stCondLst>
                                            <p:cond delay="0"/>
                                          </p:stCondLst>
                                        </p:cTn>
                                        <p:tgtEl>
                                          <p:spTgt spid="329"/>
                                        </p:tgtEl>
                                        <p:attrNameLst>
                                          <p:attrName>style.visibility</p:attrName>
                                        </p:attrNameLst>
                                      </p:cBhvr>
                                      <p:to>
                                        <p:strVal val="visible"/>
                                      </p:to>
                                    </p:set>
                                    <p:animEffect transition="in" filter="fade">
                                      <p:cBhvr>
                                        <p:cTn id="16" dur="1000"/>
                                        <p:tgtEl>
                                          <p:spTgt spid="3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4"/>
        <p:cNvGrpSpPr/>
        <p:nvPr/>
      </p:nvGrpSpPr>
      <p:grpSpPr>
        <a:xfrm>
          <a:off x="0" y="0"/>
          <a:ext cx="0" cy="0"/>
          <a:chOff x="0" y="0"/>
          <a:chExt cx="0" cy="0"/>
        </a:xfrm>
      </p:grpSpPr>
      <p:sp>
        <p:nvSpPr>
          <p:cNvPr id="1225" name="Google Shape;1225;p57"/>
          <p:cNvSpPr txBox="1">
            <a:spLocks noGrp="1"/>
          </p:cNvSpPr>
          <p:nvPr>
            <p:ph type="title"/>
          </p:nvPr>
        </p:nvSpPr>
        <p:spPr>
          <a:xfrm>
            <a:off x="65600" y="-922125"/>
            <a:ext cx="5656200" cy="102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LOGIN PAGE</a:t>
            </a:r>
            <a:endParaRPr sz="9200"/>
          </a:p>
        </p:txBody>
      </p:sp>
      <p:sp>
        <p:nvSpPr>
          <p:cNvPr id="1226" name="Google Shape;1226;p57"/>
          <p:cNvSpPr txBox="1">
            <a:spLocks noGrp="1"/>
          </p:cNvSpPr>
          <p:nvPr>
            <p:ph type="subTitle" idx="1"/>
          </p:nvPr>
        </p:nvSpPr>
        <p:spPr>
          <a:xfrm>
            <a:off x="4200200" y="2345575"/>
            <a:ext cx="4194600" cy="81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pic>
        <p:nvPicPr>
          <p:cNvPr id="1227" name="Google Shape;1227;p57"/>
          <p:cNvPicPr preferRelativeResize="0"/>
          <p:nvPr/>
        </p:nvPicPr>
        <p:blipFill>
          <a:blip r:embed="rId3">
            <a:alphaModFix/>
          </a:blip>
          <a:stretch>
            <a:fillRect/>
          </a:stretch>
        </p:blipFill>
        <p:spPr>
          <a:xfrm>
            <a:off x="-180767" y="-173694"/>
            <a:ext cx="10760750" cy="5245024"/>
          </a:xfrm>
          <a:prstGeom prst="rect">
            <a:avLst/>
          </a:prstGeom>
          <a:noFill/>
          <a:ln>
            <a:noFill/>
          </a:ln>
        </p:spPr>
      </p:pic>
      <p:sp>
        <p:nvSpPr>
          <p:cNvPr id="1228" name="Google Shape;1228;p57"/>
          <p:cNvSpPr txBox="1"/>
          <p:nvPr/>
        </p:nvSpPr>
        <p:spPr>
          <a:xfrm>
            <a:off x="939025" y="304550"/>
            <a:ext cx="4872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latin typeface="Poppins"/>
              <a:ea typeface="Poppins"/>
              <a:cs typeface="Poppins"/>
              <a:sym typeface="Poppins"/>
            </a:endParaRPr>
          </a:p>
        </p:txBody>
      </p:sp>
      <p:sp>
        <p:nvSpPr>
          <p:cNvPr id="1229" name="Google Shape;1229;p57"/>
          <p:cNvSpPr txBox="1"/>
          <p:nvPr/>
        </p:nvSpPr>
        <p:spPr>
          <a:xfrm>
            <a:off x="143488" y="-95650"/>
            <a:ext cx="185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solidFill>
                  <a:schemeClr val="dk2"/>
                </a:solidFill>
                <a:latin typeface="Poppins"/>
                <a:ea typeface="Poppins"/>
                <a:cs typeface="Poppins"/>
                <a:sym typeface="Poppins"/>
              </a:rPr>
              <a:t>Login Screen</a:t>
            </a:r>
            <a:endParaRPr dirty="0">
              <a:solidFill>
                <a:schemeClr val="dk2"/>
              </a:solidFill>
              <a:latin typeface="Poppins"/>
              <a:ea typeface="Poppins"/>
              <a:cs typeface="Poppins"/>
              <a:sym typeface="Poppi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33"/>
        <p:cNvGrpSpPr/>
        <p:nvPr/>
      </p:nvGrpSpPr>
      <p:grpSpPr>
        <a:xfrm>
          <a:off x="0" y="0"/>
          <a:ext cx="0" cy="0"/>
          <a:chOff x="0" y="0"/>
          <a:chExt cx="0" cy="0"/>
        </a:xfrm>
      </p:grpSpPr>
      <p:sp>
        <p:nvSpPr>
          <p:cNvPr id="1234" name="Google Shape;1234;p58"/>
          <p:cNvSpPr txBox="1">
            <a:spLocks noGrp="1"/>
          </p:cNvSpPr>
          <p:nvPr>
            <p:ph type="title"/>
          </p:nvPr>
        </p:nvSpPr>
        <p:spPr>
          <a:xfrm>
            <a:off x="2772700" y="905475"/>
            <a:ext cx="5656200" cy="143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235" name="Google Shape;1235;p58"/>
          <p:cNvSpPr txBox="1">
            <a:spLocks noGrp="1"/>
          </p:cNvSpPr>
          <p:nvPr>
            <p:ph type="subTitle" idx="1"/>
          </p:nvPr>
        </p:nvSpPr>
        <p:spPr>
          <a:xfrm>
            <a:off x="4200200" y="2345575"/>
            <a:ext cx="4194600" cy="81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pic>
        <p:nvPicPr>
          <p:cNvPr id="1236" name="Google Shape;1236;p58"/>
          <p:cNvPicPr preferRelativeResize="0"/>
          <p:nvPr/>
        </p:nvPicPr>
        <p:blipFill>
          <a:blip r:embed="rId3">
            <a:alphaModFix/>
          </a:blip>
          <a:stretch>
            <a:fillRect/>
          </a:stretch>
        </p:blipFill>
        <p:spPr>
          <a:xfrm>
            <a:off x="-331915" y="-114600"/>
            <a:ext cx="11818152" cy="5207350"/>
          </a:xfrm>
          <a:prstGeom prst="rect">
            <a:avLst/>
          </a:prstGeom>
          <a:noFill/>
          <a:ln>
            <a:noFill/>
          </a:ln>
        </p:spPr>
      </p:pic>
      <p:sp>
        <p:nvSpPr>
          <p:cNvPr id="1237" name="Google Shape;1237;p58"/>
          <p:cNvSpPr txBox="1"/>
          <p:nvPr/>
        </p:nvSpPr>
        <p:spPr>
          <a:xfrm>
            <a:off x="50750" y="50750"/>
            <a:ext cx="1658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Poppins"/>
                <a:ea typeface="Poppins"/>
                <a:cs typeface="Poppins"/>
                <a:sym typeface="Poppins"/>
              </a:rPr>
              <a:t>Register Screen</a:t>
            </a:r>
            <a:endParaRPr>
              <a:solidFill>
                <a:schemeClr val="dk2"/>
              </a:solidFill>
              <a:latin typeface="Poppins"/>
              <a:ea typeface="Poppins"/>
              <a:cs typeface="Poppins"/>
              <a:sym typeface="Poppi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1"/>
        <p:cNvGrpSpPr/>
        <p:nvPr/>
      </p:nvGrpSpPr>
      <p:grpSpPr>
        <a:xfrm>
          <a:off x="0" y="0"/>
          <a:ext cx="0" cy="0"/>
          <a:chOff x="0" y="0"/>
          <a:chExt cx="0" cy="0"/>
        </a:xfrm>
      </p:grpSpPr>
      <p:sp>
        <p:nvSpPr>
          <p:cNvPr id="1242" name="Google Shape;1242;p59"/>
          <p:cNvSpPr txBox="1">
            <a:spLocks noGrp="1"/>
          </p:cNvSpPr>
          <p:nvPr>
            <p:ph type="title"/>
          </p:nvPr>
        </p:nvSpPr>
        <p:spPr>
          <a:xfrm>
            <a:off x="2772700" y="905475"/>
            <a:ext cx="5656200" cy="143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243" name="Google Shape;1243;p59"/>
          <p:cNvSpPr txBox="1">
            <a:spLocks noGrp="1"/>
          </p:cNvSpPr>
          <p:nvPr>
            <p:ph type="subTitle" idx="1"/>
          </p:nvPr>
        </p:nvSpPr>
        <p:spPr>
          <a:xfrm>
            <a:off x="4200200" y="2345575"/>
            <a:ext cx="4194600" cy="81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pic>
        <p:nvPicPr>
          <p:cNvPr id="1244" name="Google Shape;1244;p59"/>
          <p:cNvPicPr preferRelativeResize="0"/>
          <p:nvPr/>
        </p:nvPicPr>
        <p:blipFill>
          <a:blip r:embed="rId3">
            <a:alphaModFix/>
          </a:blip>
          <a:stretch>
            <a:fillRect/>
          </a:stretch>
        </p:blipFill>
        <p:spPr>
          <a:xfrm>
            <a:off x="0" y="-304550"/>
            <a:ext cx="9410524" cy="5448050"/>
          </a:xfrm>
          <a:prstGeom prst="rect">
            <a:avLst/>
          </a:prstGeom>
          <a:noFill/>
          <a:ln>
            <a:noFill/>
          </a:ln>
        </p:spPr>
      </p:pic>
      <p:sp>
        <p:nvSpPr>
          <p:cNvPr id="1245" name="Google Shape;1245;p59"/>
          <p:cNvSpPr txBox="1"/>
          <p:nvPr/>
        </p:nvSpPr>
        <p:spPr>
          <a:xfrm>
            <a:off x="1988025" y="-152275"/>
            <a:ext cx="1683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Poppins"/>
                <a:ea typeface="Poppins"/>
                <a:cs typeface="Poppins"/>
                <a:sym typeface="Poppins"/>
              </a:rPr>
              <a:t>Home Screen</a:t>
            </a:r>
            <a:endParaRPr>
              <a:solidFill>
                <a:schemeClr val="dk2"/>
              </a:solidFill>
              <a:latin typeface="Poppins"/>
              <a:ea typeface="Poppins"/>
              <a:cs typeface="Poppins"/>
              <a:sym typeface="Poppi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49"/>
        <p:cNvGrpSpPr/>
        <p:nvPr/>
      </p:nvGrpSpPr>
      <p:grpSpPr>
        <a:xfrm>
          <a:off x="0" y="0"/>
          <a:ext cx="0" cy="0"/>
          <a:chOff x="0" y="0"/>
          <a:chExt cx="0" cy="0"/>
        </a:xfrm>
      </p:grpSpPr>
      <p:sp>
        <p:nvSpPr>
          <p:cNvPr id="1250" name="Google Shape;1250;p60"/>
          <p:cNvSpPr txBox="1">
            <a:spLocks noGrp="1"/>
          </p:cNvSpPr>
          <p:nvPr>
            <p:ph type="title"/>
          </p:nvPr>
        </p:nvSpPr>
        <p:spPr>
          <a:xfrm>
            <a:off x="2772700" y="905475"/>
            <a:ext cx="5656200" cy="143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251" name="Google Shape;1251;p60"/>
          <p:cNvSpPr txBox="1">
            <a:spLocks noGrp="1"/>
          </p:cNvSpPr>
          <p:nvPr>
            <p:ph type="subTitle" idx="1"/>
          </p:nvPr>
        </p:nvSpPr>
        <p:spPr>
          <a:xfrm>
            <a:off x="4200200" y="2345575"/>
            <a:ext cx="4194600" cy="81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pic>
        <p:nvPicPr>
          <p:cNvPr id="1252" name="Google Shape;1252;p60"/>
          <p:cNvPicPr preferRelativeResize="0"/>
          <p:nvPr/>
        </p:nvPicPr>
        <p:blipFill>
          <a:blip r:embed="rId3">
            <a:alphaModFix/>
          </a:blip>
          <a:stretch>
            <a:fillRect/>
          </a:stretch>
        </p:blipFill>
        <p:spPr>
          <a:xfrm>
            <a:off x="0" y="-143825"/>
            <a:ext cx="9530399" cy="5507250"/>
          </a:xfrm>
          <a:prstGeom prst="rect">
            <a:avLst/>
          </a:prstGeom>
          <a:noFill/>
          <a:ln>
            <a:noFill/>
          </a:ln>
        </p:spPr>
      </p:pic>
      <p:sp>
        <p:nvSpPr>
          <p:cNvPr id="1253" name="Google Shape;1253;p60"/>
          <p:cNvSpPr txBox="1"/>
          <p:nvPr/>
        </p:nvSpPr>
        <p:spPr>
          <a:xfrm>
            <a:off x="84625" y="-50750"/>
            <a:ext cx="2004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Poppins"/>
                <a:ea typeface="Poppins"/>
                <a:cs typeface="Poppins"/>
                <a:sym typeface="Poppins"/>
              </a:rPr>
              <a:t>Profile Screen</a:t>
            </a:r>
            <a:endParaRPr>
              <a:solidFill>
                <a:schemeClr val="dk2"/>
              </a:solidFill>
              <a:latin typeface="Poppins"/>
              <a:ea typeface="Poppins"/>
              <a:cs typeface="Poppins"/>
              <a:sym typeface="Poppi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57"/>
        <p:cNvGrpSpPr/>
        <p:nvPr/>
      </p:nvGrpSpPr>
      <p:grpSpPr>
        <a:xfrm>
          <a:off x="0" y="0"/>
          <a:ext cx="0" cy="0"/>
          <a:chOff x="0" y="0"/>
          <a:chExt cx="0" cy="0"/>
        </a:xfrm>
      </p:grpSpPr>
      <p:sp>
        <p:nvSpPr>
          <p:cNvPr id="1258" name="Google Shape;1258;p61"/>
          <p:cNvSpPr txBox="1">
            <a:spLocks noGrp="1"/>
          </p:cNvSpPr>
          <p:nvPr>
            <p:ph type="title"/>
          </p:nvPr>
        </p:nvSpPr>
        <p:spPr>
          <a:xfrm>
            <a:off x="2772700" y="905475"/>
            <a:ext cx="5656200" cy="143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259" name="Google Shape;1259;p61"/>
          <p:cNvSpPr txBox="1">
            <a:spLocks noGrp="1"/>
          </p:cNvSpPr>
          <p:nvPr>
            <p:ph type="subTitle" idx="1"/>
          </p:nvPr>
        </p:nvSpPr>
        <p:spPr>
          <a:xfrm>
            <a:off x="4200200" y="2345575"/>
            <a:ext cx="4194600" cy="81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pic>
        <p:nvPicPr>
          <p:cNvPr id="1260" name="Google Shape;1260;p61"/>
          <p:cNvPicPr preferRelativeResize="0"/>
          <p:nvPr/>
        </p:nvPicPr>
        <p:blipFill>
          <a:blip r:embed="rId3">
            <a:alphaModFix/>
          </a:blip>
          <a:stretch>
            <a:fillRect/>
          </a:stretch>
        </p:blipFill>
        <p:spPr>
          <a:xfrm>
            <a:off x="-504775" y="-169200"/>
            <a:ext cx="10596127" cy="5354976"/>
          </a:xfrm>
          <a:prstGeom prst="rect">
            <a:avLst/>
          </a:prstGeom>
          <a:noFill/>
          <a:ln>
            <a:noFill/>
          </a:ln>
        </p:spPr>
      </p:pic>
      <p:sp>
        <p:nvSpPr>
          <p:cNvPr id="1261" name="Google Shape;1261;p61"/>
          <p:cNvSpPr txBox="1"/>
          <p:nvPr/>
        </p:nvSpPr>
        <p:spPr>
          <a:xfrm>
            <a:off x="-186125" y="-76150"/>
            <a:ext cx="2958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Poppins"/>
                <a:ea typeface="Poppins"/>
                <a:cs typeface="Poppins"/>
                <a:sym typeface="Poppins"/>
              </a:rPr>
              <a:t>Create Passion Group Screen</a:t>
            </a:r>
            <a:endParaRPr>
              <a:solidFill>
                <a:schemeClr val="dk2"/>
              </a:solidFill>
              <a:latin typeface="Poppins"/>
              <a:ea typeface="Poppins"/>
              <a:cs typeface="Poppins"/>
              <a:sym typeface="Poppi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65"/>
        <p:cNvGrpSpPr/>
        <p:nvPr/>
      </p:nvGrpSpPr>
      <p:grpSpPr>
        <a:xfrm>
          <a:off x="0" y="0"/>
          <a:ext cx="0" cy="0"/>
          <a:chOff x="0" y="0"/>
          <a:chExt cx="0" cy="0"/>
        </a:xfrm>
      </p:grpSpPr>
      <p:sp>
        <p:nvSpPr>
          <p:cNvPr id="1266" name="Google Shape;1266;p62"/>
          <p:cNvSpPr txBox="1">
            <a:spLocks noGrp="1"/>
          </p:cNvSpPr>
          <p:nvPr>
            <p:ph type="title"/>
          </p:nvPr>
        </p:nvSpPr>
        <p:spPr>
          <a:xfrm>
            <a:off x="2772700" y="905475"/>
            <a:ext cx="5656200" cy="143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267" name="Google Shape;1267;p62"/>
          <p:cNvSpPr txBox="1">
            <a:spLocks noGrp="1"/>
          </p:cNvSpPr>
          <p:nvPr>
            <p:ph type="subTitle" idx="1"/>
          </p:nvPr>
        </p:nvSpPr>
        <p:spPr>
          <a:xfrm>
            <a:off x="4200200" y="2345575"/>
            <a:ext cx="4194600" cy="81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pic>
        <p:nvPicPr>
          <p:cNvPr id="1268" name="Google Shape;1268;p62"/>
          <p:cNvPicPr preferRelativeResize="0"/>
          <p:nvPr/>
        </p:nvPicPr>
        <p:blipFill>
          <a:blip r:embed="rId3">
            <a:alphaModFix/>
          </a:blip>
          <a:stretch>
            <a:fillRect/>
          </a:stretch>
        </p:blipFill>
        <p:spPr>
          <a:xfrm>
            <a:off x="-313000" y="-252950"/>
            <a:ext cx="9696548" cy="5396450"/>
          </a:xfrm>
          <a:prstGeom prst="rect">
            <a:avLst/>
          </a:prstGeom>
          <a:noFill/>
          <a:ln>
            <a:noFill/>
          </a:ln>
        </p:spPr>
      </p:pic>
      <p:sp>
        <p:nvSpPr>
          <p:cNvPr id="1269" name="Google Shape;1269;p62"/>
          <p:cNvSpPr txBox="1"/>
          <p:nvPr/>
        </p:nvSpPr>
        <p:spPr>
          <a:xfrm>
            <a:off x="-270700" y="-118450"/>
            <a:ext cx="2571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Poppins"/>
                <a:ea typeface="Poppins"/>
                <a:cs typeface="Poppins"/>
                <a:sym typeface="Poppins"/>
              </a:rPr>
              <a:t>Group Main Screen</a:t>
            </a:r>
            <a:endParaRPr>
              <a:solidFill>
                <a:schemeClr val="dk2"/>
              </a:solidFill>
              <a:latin typeface="Poppins"/>
              <a:ea typeface="Poppins"/>
              <a:cs typeface="Poppins"/>
              <a:sym typeface="Poppi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63"/>
          <p:cNvSpPr txBox="1">
            <a:spLocks noGrp="1"/>
          </p:cNvSpPr>
          <p:nvPr>
            <p:ph type="title"/>
          </p:nvPr>
        </p:nvSpPr>
        <p:spPr>
          <a:xfrm>
            <a:off x="2772700" y="905475"/>
            <a:ext cx="5656200" cy="143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275" name="Google Shape;1275;p63"/>
          <p:cNvSpPr txBox="1">
            <a:spLocks noGrp="1"/>
          </p:cNvSpPr>
          <p:nvPr>
            <p:ph type="subTitle" idx="1"/>
          </p:nvPr>
        </p:nvSpPr>
        <p:spPr>
          <a:xfrm>
            <a:off x="4200200" y="2345575"/>
            <a:ext cx="4194600" cy="81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pic>
        <p:nvPicPr>
          <p:cNvPr id="1276" name="Google Shape;1276;p63"/>
          <p:cNvPicPr preferRelativeResize="0"/>
          <p:nvPr/>
        </p:nvPicPr>
        <p:blipFill>
          <a:blip r:embed="rId3">
            <a:alphaModFix/>
          </a:blip>
          <a:stretch>
            <a:fillRect/>
          </a:stretch>
        </p:blipFill>
        <p:spPr>
          <a:xfrm>
            <a:off x="-25775" y="-143825"/>
            <a:ext cx="9482650" cy="5287324"/>
          </a:xfrm>
          <a:prstGeom prst="rect">
            <a:avLst/>
          </a:prstGeom>
          <a:noFill/>
          <a:ln>
            <a:noFill/>
          </a:ln>
        </p:spPr>
      </p:pic>
      <p:sp>
        <p:nvSpPr>
          <p:cNvPr id="1277" name="Google Shape;1277;p63"/>
          <p:cNvSpPr txBox="1"/>
          <p:nvPr/>
        </p:nvSpPr>
        <p:spPr>
          <a:xfrm>
            <a:off x="109975" y="-76125"/>
            <a:ext cx="266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Poppins"/>
                <a:ea typeface="Poppins"/>
                <a:cs typeface="Poppins"/>
                <a:sym typeface="Poppins"/>
              </a:rPr>
              <a:t>View Post Details Screen</a:t>
            </a:r>
            <a:endParaRPr>
              <a:solidFill>
                <a:schemeClr val="dk2"/>
              </a:solidFill>
              <a:latin typeface="Poppins"/>
              <a:ea typeface="Poppins"/>
              <a:cs typeface="Poppins"/>
              <a:sym typeface="Poppi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81"/>
        <p:cNvGrpSpPr/>
        <p:nvPr/>
      </p:nvGrpSpPr>
      <p:grpSpPr>
        <a:xfrm>
          <a:off x="0" y="0"/>
          <a:ext cx="0" cy="0"/>
          <a:chOff x="0" y="0"/>
          <a:chExt cx="0" cy="0"/>
        </a:xfrm>
      </p:grpSpPr>
      <p:sp>
        <p:nvSpPr>
          <p:cNvPr id="1282" name="Google Shape;1282;p64"/>
          <p:cNvSpPr txBox="1">
            <a:spLocks noGrp="1"/>
          </p:cNvSpPr>
          <p:nvPr>
            <p:ph type="title"/>
          </p:nvPr>
        </p:nvSpPr>
        <p:spPr>
          <a:xfrm>
            <a:off x="2772700" y="905475"/>
            <a:ext cx="5656200" cy="143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1283" name="Google Shape;1283;p64"/>
          <p:cNvSpPr txBox="1">
            <a:spLocks noGrp="1"/>
          </p:cNvSpPr>
          <p:nvPr>
            <p:ph type="subTitle" idx="1"/>
          </p:nvPr>
        </p:nvSpPr>
        <p:spPr>
          <a:xfrm>
            <a:off x="4200200" y="2345575"/>
            <a:ext cx="4194600" cy="812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p:txBody>
      </p:sp>
      <p:pic>
        <p:nvPicPr>
          <p:cNvPr id="1284" name="Google Shape;1284;p64"/>
          <p:cNvPicPr preferRelativeResize="0"/>
          <p:nvPr/>
        </p:nvPicPr>
        <p:blipFill>
          <a:blip r:embed="rId3">
            <a:alphaModFix/>
          </a:blip>
          <a:stretch>
            <a:fillRect/>
          </a:stretch>
        </p:blipFill>
        <p:spPr>
          <a:xfrm>
            <a:off x="0" y="-253800"/>
            <a:ext cx="9394125" cy="5397301"/>
          </a:xfrm>
          <a:prstGeom prst="rect">
            <a:avLst/>
          </a:prstGeom>
          <a:noFill/>
          <a:ln>
            <a:noFill/>
          </a:ln>
        </p:spPr>
      </p:pic>
      <p:sp>
        <p:nvSpPr>
          <p:cNvPr id="1285" name="Google Shape;1285;p64"/>
          <p:cNvSpPr txBox="1"/>
          <p:nvPr/>
        </p:nvSpPr>
        <p:spPr>
          <a:xfrm>
            <a:off x="50750" y="-76150"/>
            <a:ext cx="2791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2"/>
                </a:solidFill>
                <a:latin typeface="Poppins"/>
                <a:ea typeface="Poppins"/>
                <a:cs typeface="Poppins"/>
                <a:sym typeface="Poppins"/>
              </a:rPr>
              <a:t>Create Post Modal</a:t>
            </a:r>
            <a:endParaRPr>
              <a:solidFill>
                <a:schemeClr val="dk2"/>
              </a:solidFill>
              <a:latin typeface="Poppins"/>
              <a:ea typeface="Poppins"/>
              <a:cs typeface="Poppins"/>
              <a:sym typeface="Poppi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289"/>
        <p:cNvGrpSpPr/>
        <p:nvPr/>
      </p:nvGrpSpPr>
      <p:grpSpPr>
        <a:xfrm>
          <a:off x="0" y="0"/>
          <a:ext cx="0" cy="0"/>
          <a:chOff x="0" y="0"/>
          <a:chExt cx="0" cy="0"/>
        </a:xfrm>
      </p:grpSpPr>
      <p:sp>
        <p:nvSpPr>
          <p:cNvPr id="1290" name="Google Shape;1290;p65"/>
          <p:cNvSpPr txBox="1">
            <a:spLocks noGrp="1"/>
          </p:cNvSpPr>
          <p:nvPr>
            <p:ph type="title" idx="15"/>
          </p:nvPr>
        </p:nvSpPr>
        <p:spPr>
          <a:xfrm>
            <a:off x="720000" y="2329350"/>
            <a:ext cx="7704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84"/>
        <p:cNvGrpSpPr/>
        <p:nvPr/>
      </p:nvGrpSpPr>
      <p:grpSpPr>
        <a:xfrm>
          <a:off x="0" y="0"/>
          <a:ext cx="0" cy="0"/>
          <a:chOff x="0" y="0"/>
          <a:chExt cx="0" cy="0"/>
        </a:xfrm>
      </p:grpSpPr>
      <p:sp>
        <p:nvSpPr>
          <p:cNvPr id="585" name="Google Shape;585;p48"/>
          <p:cNvSpPr txBox="1">
            <a:spLocks noGrp="1"/>
          </p:cNvSpPr>
          <p:nvPr>
            <p:ph type="title"/>
          </p:nvPr>
        </p:nvSpPr>
        <p:spPr>
          <a:xfrm>
            <a:off x="3855175" y="160850"/>
            <a:ext cx="5315100" cy="202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400"/>
              <a:t>The Team</a:t>
            </a:r>
            <a:endParaRPr sz="6400"/>
          </a:p>
        </p:txBody>
      </p:sp>
      <p:sp>
        <p:nvSpPr>
          <p:cNvPr id="586" name="Google Shape;586;p48"/>
          <p:cNvSpPr txBox="1">
            <a:spLocks noGrp="1"/>
          </p:cNvSpPr>
          <p:nvPr>
            <p:ph type="subTitle" idx="1"/>
          </p:nvPr>
        </p:nvSpPr>
        <p:spPr>
          <a:xfrm>
            <a:off x="4651150" y="2088675"/>
            <a:ext cx="4194600" cy="1667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900"/>
              <a:t>Niraj Komalkant Malpani</a:t>
            </a:r>
            <a:endParaRPr sz="1900"/>
          </a:p>
          <a:p>
            <a:pPr marL="0" lvl="0" indent="0" algn="l" rtl="0">
              <a:lnSpc>
                <a:spcPct val="100000"/>
              </a:lnSpc>
              <a:spcBef>
                <a:spcPts val="0"/>
              </a:spcBef>
              <a:spcAft>
                <a:spcPts val="0"/>
              </a:spcAft>
              <a:buNone/>
            </a:pPr>
            <a:r>
              <a:rPr lang="en" sz="1900"/>
              <a:t>Palaniselvam Shyam Sundar</a:t>
            </a:r>
            <a:endParaRPr sz="1900"/>
          </a:p>
          <a:p>
            <a:pPr marL="0" lvl="0" indent="0" algn="l" rtl="0">
              <a:lnSpc>
                <a:spcPct val="100000"/>
              </a:lnSpc>
              <a:spcBef>
                <a:spcPts val="0"/>
              </a:spcBef>
              <a:spcAft>
                <a:spcPts val="0"/>
              </a:spcAft>
              <a:buNone/>
            </a:pPr>
            <a:r>
              <a:rPr lang="en" sz="1900"/>
              <a:t>Sahil Amol Mutha</a:t>
            </a:r>
            <a:endParaRPr sz="1900"/>
          </a:p>
          <a:p>
            <a:pPr marL="0" lvl="0" indent="0" algn="l" rtl="0">
              <a:lnSpc>
                <a:spcPct val="100000"/>
              </a:lnSpc>
              <a:spcBef>
                <a:spcPts val="0"/>
              </a:spcBef>
              <a:spcAft>
                <a:spcPts val="0"/>
              </a:spcAft>
              <a:buNone/>
            </a:pPr>
            <a:r>
              <a:rPr lang="en" sz="1900"/>
              <a:t>Prashanth Baskar</a:t>
            </a:r>
            <a:endParaRPr sz="1900"/>
          </a:p>
        </p:txBody>
      </p:sp>
      <p:grpSp>
        <p:nvGrpSpPr>
          <p:cNvPr id="587" name="Google Shape;587;p48"/>
          <p:cNvGrpSpPr/>
          <p:nvPr/>
        </p:nvGrpSpPr>
        <p:grpSpPr>
          <a:xfrm>
            <a:off x="486500" y="1625649"/>
            <a:ext cx="3368686" cy="2982842"/>
            <a:chOff x="486500" y="1625649"/>
            <a:chExt cx="3368686" cy="2982842"/>
          </a:xfrm>
        </p:grpSpPr>
        <p:sp>
          <p:nvSpPr>
            <p:cNvPr id="588" name="Google Shape;588;p48"/>
            <p:cNvSpPr/>
            <p:nvPr/>
          </p:nvSpPr>
          <p:spPr>
            <a:xfrm>
              <a:off x="486500" y="4411788"/>
              <a:ext cx="3368686" cy="196703"/>
            </a:xfrm>
            <a:custGeom>
              <a:avLst/>
              <a:gdLst/>
              <a:ahLst/>
              <a:cxnLst/>
              <a:rect l="l" t="t" r="r" b="b"/>
              <a:pathLst>
                <a:path w="161684" h="9441" extrusionOk="0">
                  <a:moveTo>
                    <a:pt x="80859" y="1"/>
                  </a:moveTo>
                  <a:cubicBezTo>
                    <a:pt x="36193" y="1"/>
                    <a:pt x="1" y="2136"/>
                    <a:pt x="1" y="4737"/>
                  </a:cubicBezTo>
                  <a:cubicBezTo>
                    <a:pt x="1" y="7339"/>
                    <a:pt x="36193" y="9441"/>
                    <a:pt x="80859" y="9441"/>
                  </a:cubicBezTo>
                  <a:cubicBezTo>
                    <a:pt x="125491" y="9441"/>
                    <a:pt x="161683" y="7339"/>
                    <a:pt x="161683" y="4737"/>
                  </a:cubicBezTo>
                  <a:cubicBezTo>
                    <a:pt x="161683" y="2136"/>
                    <a:pt x="125491" y="1"/>
                    <a:pt x="808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8"/>
            <p:cNvSpPr/>
            <p:nvPr/>
          </p:nvSpPr>
          <p:spPr>
            <a:xfrm>
              <a:off x="1140550" y="2332227"/>
              <a:ext cx="1291312" cy="1018894"/>
            </a:xfrm>
            <a:custGeom>
              <a:avLst/>
              <a:gdLst/>
              <a:ahLst/>
              <a:cxnLst/>
              <a:rect l="l" t="t" r="r" b="b"/>
              <a:pathLst>
                <a:path w="61978" h="48903" extrusionOk="0">
                  <a:moveTo>
                    <a:pt x="13143" y="1"/>
                  </a:moveTo>
                  <a:lnTo>
                    <a:pt x="13143" y="8841"/>
                  </a:lnTo>
                  <a:lnTo>
                    <a:pt x="9273" y="8841"/>
                  </a:lnTo>
                  <a:cubicBezTo>
                    <a:pt x="9253" y="8840"/>
                    <a:pt x="9232" y="8840"/>
                    <a:pt x="9212" y="8840"/>
                  </a:cubicBezTo>
                  <a:cubicBezTo>
                    <a:pt x="4103" y="8840"/>
                    <a:pt x="0" y="12997"/>
                    <a:pt x="0" y="18081"/>
                  </a:cubicBezTo>
                  <a:cubicBezTo>
                    <a:pt x="0" y="23218"/>
                    <a:pt x="4136" y="27354"/>
                    <a:pt x="9273" y="27354"/>
                  </a:cubicBezTo>
                  <a:lnTo>
                    <a:pt x="13143" y="27354"/>
                  </a:lnTo>
                  <a:lnTo>
                    <a:pt x="13143" y="36194"/>
                  </a:lnTo>
                  <a:lnTo>
                    <a:pt x="21682" y="36194"/>
                  </a:lnTo>
                  <a:lnTo>
                    <a:pt x="21682" y="39829"/>
                  </a:lnTo>
                  <a:cubicBezTo>
                    <a:pt x="21782" y="44866"/>
                    <a:pt x="25919" y="48903"/>
                    <a:pt x="30955" y="48903"/>
                  </a:cubicBezTo>
                  <a:cubicBezTo>
                    <a:pt x="35992" y="48903"/>
                    <a:pt x="40095" y="44866"/>
                    <a:pt x="40229" y="39829"/>
                  </a:cubicBezTo>
                  <a:lnTo>
                    <a:pt x="40229" y="36194"/>
                  </a:lnTo>
                  <a:lnTo>
                    <a:pt x="49369" y="36194"/>
                  </a:lnTo>
                  <a:lnTo>
                    <a:pt x="49369" y="27354"/>
                  </a:lnTo>
                  <a:lnTo>
                    <a:pt x="52738" y="27354"/>
                  </a:lnTo>
                  <a:cubicBezTo>
                    <a:pt x="57841" y="27354"/>
                    <a:pt x="61978" y="23218"/>
                    <a:pt x="61978" y="18081"/>
                  </a:cubicBezTo>
                  <a:cubicBezTo>
                    <a:pt x="61978" y="12977"/>
                    <a:pt x="57841" y="8841"/>
                    <a:pt x="52738" y="8841"/>
                  </a:cubicBezTo>
                  <a:lnTo>
                    <a:pt x="49335" y="8841"/>
                  </a:lnTo>
                  <a:lnTo>
                    <a:pt x="49335" y="1"/>
                  </a:lnTo>
                  <a:lnTo>
                    <a:pt x="40496" y="1"/>
                  </a:lnTo>
                  <a:lnTo>
                    <a:pt x="40496" y="3904"/>
                  </a:lnTo>
                  <a:cubicBezTo>
                    <a:pt x="40629" y="9074"/>
                    <a:pt x="36426" y="13344"/>
                    <a:pt x="31256" y="13344"/>
                  </a:cubicBezTo>
                  <a:cubicBezTo>
                    <a:pt x="26052" y="13344"/>
                    <a:pt x="21849" y="9074"/>
                    <a:pt x="21982" y="3904"/>
                  </a:cubicBezTo>
                  <a:lnTo>
                    <a:pt x="219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8"/>
            <p:cNvSpPr/>
            <p:nvPr/>
          </p:nvSpPr>
          <p:spPr>
            <a:xfrm>
              <a:off x="2105288" y="2058063"/>
              <a:ext cx="1017498" cy="1028624"/>
            </a:xfrm>
            <a:custGeom>
              <a:avLst/>
              <a:gdLst/>
              <a:ahLst/>
              <a:cxnLst/>
              <a:rect l="l" t="t" r="r" b="b"/>
              <a:pathLst>
                <a:path w="48836" h="49370" extrusionOk="0">
                  <a:moveTo>
                    <a:pt x="18113" y="0"/>
                  </a:moveTo>
                  <a:cubicBezTo>
                    <a:pt x="12976" y="0"/>
                    <a:pt x="8840" y="4170"/>
                    <a:pt x="8840" y="9274"/>
                  </a:cubicBezTo>
                  <a:lnTo>
                    <a:pt x="8840" y="13143"/>
                  </a:lnTo>
                  <a:lnTo>
                    <a:pt x="0" y="13143"/>
                  </a:lnTo>
                  <a:lnTo>
                    <a:pt x="0" y="21983"/>
                  </a:lnTo>
                  <a:lnTo>
                    <a:pt x="3903" y="21983"/>
                  </a:lnTo>
                  <a:cubicBezTo>
                    <a:pt x="9007" y="21983"/>
                    <a:pt x="13143" y="26153"/>
                    <a:pt x="13143" y="31256"/>
                  </a:cubicBezTo>
                  <a:cubicBezTo>
                    <a:pt x="13143" y="36360"/>
                    <a:pt x="9007" y="40529"/>
                    <a:pt x="3903" y="40529"/>
                  </a:cubicBezTo>
                  <a:lnTo>
                    <a:pt x="0" y="40529"/>
                  </a:lnTo>
                  <a:lnTo>
                    <a:pt x="0" y="49369"/>
                  </a:lnTo>
                  <a:lnTo>
                    <a:pt x="36226" y="49369"/>
                  </a:lnTo>
                  <a:lnTo>
                    <a:pt x="36226" y="40529"/>
                  </a:lnTo>
                  <a:lnTo>
                    <a:pt x="39562" y="40529"/>
                  </a:lnTo>
                  <a:cubicBezTo>
                    <a:pt x="44699" y="40529"/>
                    <a:pt x="48835" y="36360"/>
                    <a:pt x="48835" y="31256"/>
                  </a:cubicBezTo>
                  <a:cubicBezTo>
                    <a:pt x="48835" y="26153"/>
                    <a:pt x="44699" y="21983"/>
                    <a:pt x="39562" y="21983"/>
                  </a:cubicBezTo>
                  <a:lnTo>
                    <a:pt x="36226" y="21983"/>
                  </a:lnTo>
                  <a:lnTo>
                    <a:pt x="36226" y="13143"/>
                  </a:lnTo>
                  <a:lnTo>
                    <a:pt x="27386" y="13143"/>
                  </a:lnTo>
                  <a:lnTo>
                    <a:pt x="27386" y="9274"/>
                  </a:lnTo>
                  <a:cubicBezTo>
                    <a:pt x="27386" y="4170"/>
                    <a:pt x="23217" y="0"/>
                    <a:pt x="181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8"/>
            <p:cNvSpPr/>
            <p:nvPr/>
          </p:nvSpPr>
          <p:spPr>
            <a:xfrm>
              <a:off x="1967644" y="1821364"/>
              <a:ext cx="440598" cy="424680"/>
            </a:xfrm>
            <a:custGeom>
              <a:avLst/>
              <a:gdLst/>
              <a:ahLst/>
              <a:cxnLst/>
              <a:rect l="l" t="t" r="r" b="b"/>
              <a:pathLst>
                <a:path w="21147" h="20383" extrusionOk="0">
                  <a:moveTo>
                    <a:pt x="10601" y="1"/>
                  </a:moveTo>
                  <a:cubicBezTo>
                    <a:pt x="10548" y="1"/>
                    <a:pt x="10494" y="1"/>
                    <a:pt x="10441" y="1"/>
                  </a:cubicBezTo>
                  <a:cubicBezTo>
                    <a:pt x="2735" y="101"/>
                    <a:pt x="0" y="4004"/>
                    <a:pt x="0" y="8141"/>
                  </a:cubicBezTo>
                  <a:cubicBezTo>
                    <a:pt x="0" y="12344"/>
                    <a:pt x="2502" y="16113"/>
                    <a:pt x="9640" y="16480"/>
                  </a:cubicBezTo>
                  <a:cubicBezTo>
                    <a:pt x="9840" y="16513"/>
                    <a:pt x="10007" y="16680"/>
                    <a:pt x="10007" y="16880"/>
                  </a:cubicBezTo>
                  <a:cubicBezTo>
                    <a:pt x="10207" y="18515"/>
                    <a:pt x="11175" y="18982"/>
                    <a:pt x="11942" y="19349"/>
                  </a:cubicBezTo>
                  <a:lnTo>
                    <a:pt x="12042" y="19382"/>
                  </a:lnTo>
                  <a:cubicBezTo>
                    <a:pt x="12843" y="19749"/>
                    <a:pt x="13643" y="20016"/>
                    <a:pt x="14477" y="20182"/>
                  </a:cubicBezTo>
                  <a:lnTo>
                    <a:pt x="15278" y="20383"/>
                  </a:lnTo>
                  <a:cubicBezTo>
                    <a:pt x="15278" y="20383"/>
                    <a:pt x="13743" y="19382"/>
                    <a:pt x="12976" y="18715"/>
                  </a:cubicBezTo>
                  <a:cubicBezTo>
                    <a:pt x="12742" y="18515"/>
                    <a:pt x="12576" y="18314"/>
                    <a:pt x="12409" y="18081"/>
                  </a:cubicBezTo>
                  <a:cubicBezTo>
                    <a:pt x="12275" y="17847"/>
                    <a:pt x="12275" y="17547"/>
                    <a:pt x="12409" y="17314"/>
                  </a:cubicBezTo>
                  <a:cubicBezTo>
                    <a:pt x="12742" y="16847"/>
                    <a:pt x="13676" y="16813"/>
                    <a:pt x="14210" y="16613"/>
                  </a:cubicBezTo>
                  <a:cubicBezTo>
                    <a:pt x="18513" y="15713"/>
                    <a:pt x="20782" y="11743"/>
                    <a:pt x="20948" y="8874"/>
                  </a:cubicBezTo>
                  <a:cubicBezTo>
                    <a:pt x="21147" y="4372"/>
                    <a:pt x="17633" y="1"/>
                    <a:pt x="106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8"/>
            <p:cNvSpPr/>
            <p:nvPr/>
          </p:nvSpPr>
          <p:spPr>
            <a:xfrm>
              <a:off x="1963456" y="1817196"/>
              <a:ext cx="447598" cy="433014"/>
            </a:xfrm>
            <a:custGeom>
              <a:avLst/>
              <a:gdLst/>
              <a:ahLst/>
              <a:cxnLst/>
              <a:rect l="l" t="t" r="r" b="b"/>
              <a:pathLst>
                <a:path w="21483" h="20783" extrusionOk="0">
                  <a:moveTo>
                    <a:pt x="10842" y="435"/>
                  </a:moveTo>
                  <a:cubicBezTo>
                    <a:pt x="15078" y="435"/>
                    <a:pt x="17513" y="2003"/>
                    <a:pt x="18781" y="3337"/>
                  </a:cubicBezTo>
                  <a:cubicBezTo>
                    <a:pt x="20249" y="4871"/>
                    <a:pt x="21049" y="6940"/>
                    <a:pt x="20916" y="9074"/>
                  </a:cubicBezTo>
                  <a:cubicBezTo>
                    <a:pt x="20649" y="12744"/>
                    <a:pt x="17980" y="15846"/>
                    <a:pt x="14344" y="16646"/>
                  </a:cubicBezTo>
                  <a:cubicBezTo>
                    <a:pt x="14211" y="16680"/>
                    <a:pt x="14011" y="16713"/>
                    <a:pt x="13844" y="16747"/>
                  </a:cubicBezTo>
                  <a:cubicBezTo>
                    <a:pt x="13310" y="16880"/>
                    <a:pt x="12710" y="16980"/>
                    <a:pt x="12443" y="17414"/>
                  </a:cubicBezTo>
                  <a:cubicBezTo>
                    <a:pt x="12243" y="17714"/>
                    <a:pt x="12243" y="18081"/>
                    <a:pt x="12443" y="18381"/>
                  </a:cubicBezTo>
                  <a:cubicBezTo>
                    <a:pt x="12610" y="18648"/>
                    <a:pt x="12810" y="18881"/>
                    <a:pt x="13044" y="19082"/>
                  </a:cubicBezTo>
                  <a:cubicBezTo>
                    <a:pt x="13410" y="19382"/>
                    <a:pt x="13944" y="19782"/>
                    <a:pt x="14411" y="20082"/>
                  </a:cubicBezTo>
                  <a:cubicBezTo>
                    <a:pt x="13677" y="19949"/>
                    <a:pt x="13010" y="19715"/>
                    <a:pt x="12343" y="19415"/>
                  </a:cubicBezTo>
                  <a:lnTo>
                    <a:pt x="12243" y="19348"/>
                  </a:lnTo>
                  <a:cubicBezTo>
                    <a:pt x="11476" y="18981"/>
                    <a:pt x="10608" y="18581"/>
                    <a:pt x="10442" y="17080"/>
                  </a:cubicBezTo>
                  <a:cubicBezTo>
                    <a:pt x="10408" y="16747"/>
                    <a:pt x="10175" y="16480"/>
                    <a:pt x="9841" y="16446"/>
                  </a:cubicBezTo>
                  <a:cubicBezTo>
                    <a:pt x="1635" y="16046"/>
                    <a:pt x="401" y="11209"/>
                    <a:pt x="401" y="8341"/>
                  </a:cubicBezTo>
                  <a:cubicBezTo>
                    <a:pt x="401" y="5972"/>
                    <a:pt x="1402" y="535"/>
                    <a:pt x="10642" y="435"/>
                  </a:cubicBezTo>
                  <a:close/>
                  <a:moveTo>
                    <a:pt x="10778" y="1"/>
                  </a:moveTo>
                  <a:cubicBezTo>
                    <a:pt x="10733" y="1"/>
                    <a:pt x="10687" y="1"/>
                    <a:pt x="10642" y="1"/>
                  </a:cubicBezTo>
                  <a:cubicBezTo>
                    <a:pt x="1035" y="135"/>
                    <a:pt x="1" y="5872"/>
                    <a:pt x="1" y="8341"/>
                  </a:cubicBezTo>
                  <a:cubicBezTo>
                    <a:pt x="1" y="11343"/>
                    <a:pt x="1268" y="16446"/>
                    <a:pt x="9841" y="16880"/>
                  </a:cubicBezTo>
                  <a:cubicBezTo>
                    <a:pt x="9975" y="16880"/>
                    <a:pt x="10008" y="17080"/>
                    <a:pt x="10008" y="17113"/>
                  </a:cubicBezTo>
                  <a:cubicBezTo>
                    <a:pt x="10242" y="18848"/>
                    <a:pt x="11276" y="19348"/>
                    <a:pt x="12076" y="19715"/>
                  </a:cubicBezTo>
                  <a:lnTo>
                    <a:pt x="12176" y="19782"/>
                  </a:lnTo>
                  <a:cubicBezTo>
                    <a:pt x="12943" y="20149"/>
                    <a:pt x="13777" y="20416"/>
                    <a:pt x="14645" y="20583"/>
                  </a:cubicBezTo>
                  <a:lnTo>
                    <a:pt x="15412" y="20783"/>
                  </a:lnTo>
                  <a:lnTo>
                    <a:pt x="15479" y="20783"/>
                  </a:lnTo>
                  <a:cubicBezTo>
                    <a:pt x="15545" y="20783"/>
                    <a:pt x="15645" y="20749"/>
                    <a:pt x="15679" y="20649"/>
                  </a:cubicBezTo>
                  <a:cubicBezTo>
                    <a:pt x="15712" y="20549"/>
                    <a:pt x="15679" y="20449"/>
                    <a:pt x="15612" y="20382"/>
                  </a:cubicBezTo>
                  <a:cubicBezTo>
                    <a:pt x="15579" y="20382"/>
                    <a:pt x="14078" y="19382"/>
                    <a:pt x="13344" y="18748"/>
                  </a:cubicBezTo>
                  <a:cubicBezTo>
                    <a:pt x="13110" y="18581"/>
                    <a:pt x="12943" y="18381"/>
                    <a:pt x="12810" y="18148"/>
                  </a:cubicBezTo>
                  <a:cubicBezTo>
                    <a:pt x="12710" y="18014"/>
                    <a:pt x="12710" y="17781"/>
                    <a:pt x="12810" y="17614"/>
                  </a:cubicBezTo>
                  <a:cubicBezTo>
                    <a:pt x="13010" y="17347"/>
                    <a:pt x="13511" y="17247"/>
                    <a:pt x="13944" y="17147"/>
                  </a:cubicBezTo>
                  <a:cubicBezTo>
                    <a:pt x="14111" y="17113"/>
                    <a:pt x="14311" y="17080"/>
                    <a:pt x="14478" y="17013"/>
                  </a:cubicBezTo>
                  <a:cubicBezTo>
                    <a:pt x="18281" y="16179"/>
                    <a:pt x="21049" y="12944"/>
                    <a:pt x="21349" y="9074"/>
                  </a:cubicBezTo>
                  <a:cubicBezTo>
                    <a:pt x="21483" y="6839"/>
                    <a:pt x="20649" y="4638"/>
                    <a:pt x="19081" y="3037"/>
                  </a:cubicBezTo>
                  <a:cubicBezTo>
                    <a:pt x="17727" y="1617"/>
                    <a:pt x="15229" y="1"/>
                    <a:pt x="107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8"/>
            <p:cNvSpPr/>
            <p:nvPr/>
          </p:nvSpPr>
          <p:spPr>
            <a:xfrm>
              <a:off x="1938494" y="1819947"/>
              <a:ext cx="440598" cy="424013"/>
            </a:xfrm>
            <a:custGeom>
              <a:avLst/>
              <a:gdLst/>
              <a:ahLst/>
              <a:cxnLst/>
              <a:rect l="l" t="t" r="r" b="b"/>
              <a:pathLst>
                <a:path w="21147" h="20351" extrusionOk="0">
                  <a:moveTo>
                    <a:pt x="10468" y="1"/>
                  </a:moveTo>
                  <a:cubicBezTo>
                    <a:pt x="3488" y="1"/>
                    <a:pt x="0" y="4356"/>
                    <a:pt x="198" y="8842"/>
                  </a:cubicBezTo>
                  <a:cubicBezTo>
                    <a:pt x="365" y="11744"/>
                    <a:pt x="2633" y="14847"/>
                    <a:pt x="6936" y="15781"/>
                  </a:cubicBezTo>
                  <a:cubicBezTo>
                    <a:pt x="7570" y="15981"/>
                    <a:pt x="8504" y="15947"/>
                    <a:pt x="8771" y="17048"/>
                  </a:cubicBezTo>
                  <a:cubicBezTo>
                    <a:pt x="8904" y="17549"/>
                    <a:pt x="8671" y="18116"/>
                    <a:pt x="8171" y="18683"/>
                  </a:cubicBezTo>
                  <a:cubicBezTo>
                    <a:pt x="7503" y="19450"/>
                    <a:pt x="5869" y="20351"/>
                    <a:pt x="5869" y="20351"/>
                  </a:cubicBezTo>
                  <a:lnTo>
                    <a:pt x="6669" y="20150"/>
                  </a:lnTo>
                  <a:cubicBezTo>
                    <a:pt x="7503" y="19984"/>
                    <a:pt x="8304" y="19717"/>
                    <a:pt x="9105" y="19350"/>
                  </a:cubicBezTo>
                  <a:lnTo>
                    <a:pt x="9205" y="19316"/>
                  </a:lnTo>
                  <a:cubicBezTo>
                    <a:pt x="9972" y="18950"/>
                    <a:pt x="10939" y="18483"/>
                    <a:pt x="11139" y="16881"/>
                  </a:cubicBezTo>
                  <a:cubicBezTo>
                    <a:pt x="11139" y="16681"/>
                    <a:pt x="11273" y="16448"/>
                    <a:pt x="11506" y="16448"/>
                  </a:cubicBezTo>
                  <a:cubicBezTo>
                    <a:pt x="18645" y="16081"/>
                    <a:pt x="21146" y="12311"/>
                    <a:pt x="21146" y="8108"/>
                  </a:cubicBezTo>
                  <a:cubicBezTo>
                    <a:pt x="21146" y="3972"/>
                    <a:pt x="18445" y="103"/>
                    <a:pt x="10706" y="3"/>
                  </a:cubicBezTo>
                  <a:cubicBezTo>
                    <a:pt x="10626" y="2"/>
                    <a:pt x="10547" y="1"/>
                    <a:pt x="104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8"/>
            <p:cNvSpPr/>
            <p:nvPr/>
          </p:nvSpPr>
          <p:spPr>
            <a:xfrm>
              <a:off x="1935661" y="1815113"/>
              <a:ext cx="447598" cy="433014"/>
            </a:xfrm>
            <a:custGeom>
              <a:avLst/>
              <a:gdLst/>
              <a:ahLst/>
              <a:cxnLst/>
              <a:rect l="l" t="t" r="r" b="b"/>
              <a:pathLst>
                <a:path w="21483" h="20783" extrusionOk="0">
                  <a:moveTo>
                    <a:pt x="10875" y="435"/>
                  </a:moveTo>
                  <a:cubicBezTo>
                    <a:pt x="20082" y="568"/>
                    <a:pt x="21082" y="6005"/>
                    <a:pt x="21082" y="8340"/>
                  </a:cubicBezTo>
                  <a:cubicBezTo>
                    <a:pt x="21082" y="11209"/>
                    <a:pt x="19848" y="16079"/>
                    <a:pt x="11642" y="16480"/>
                  </a:cubicBezTo>
                  <a:cubicBezTo>
                    <a:pt x="11342" y="16480"/>
                    <a:pt x="11075" y="16746"/>
                    <a:pt x="11075" y="17080"/>
                  </a:cubicBezTo>
                  <a:cubicBezTo>
                    <a:pt x="10875" y="18581"/>
                    <a:pt x="10008" y="19015"/>
                    <a:pt x="9274" y="19382"/>
                  </a:cubicBezTo>
                  <a:lnTo>
                    <a:pt x="9174" y="19415"/>
                  </a:lnTo>
                  <a:cubicBezTo>
                    <a:pt x="8540" y="19682"/>
                    <a:pt x="7906" y="19915"/>
                    <a:pt x="7272" y="20082"/>
                  </a:cubicBezTo>
                  <a:cubicBezTo>
                    <a:pt x="7706" y="19782"/>
                    <a:pt x="8106" y="19448"/>
                    <a:pt x="8473" y="19048"/>
                  </a:cubicBezTo>
                  <a:cubicBezTo>
                    <a:pt x="9040" y="18414"/>
                    <a:pt x="9274" y="17814"/>
                    <a:pt x="9140" y="17247"/>
                  </a:cubicBezTo>
                  <a:cubicBezTo>
                    <a:pt x="8907" y="16246"/>
                    <a:pt x="8106" y="16046"/>
                    <a:pt x="7539" y="15913"/>
                  </a:cubicBezTo>
                  <a:cubicBezTo>
                    <a:pt x="7373" y="15879"/>
                    <a:pt x="7239" y="15846"/>
                    <a:pt x="7106" y="15812"/>
                  </a:cubicBezTo>
                  <a:cubicBezTo>
                    <a:pt x="2769" y="14912"/>
                    <a:pt x="668" y="11776"/>
                    <a:pt x="568" y="9074"/>
                  </a:cubicBezTo>
                  <a:cubicBezTo>
                    <a:pt x="434" y="6939"/>
                    <a:pt x="1201" y="4871"/>
                    <a:pt x="2703" y="3337"/>
                  </a:cubicBezTo>
                  <a:cubicBezTo>
                    <a:pt x="3937" y="2003"/>
                    <a:pt x="6372" y="435"/>
                    <a:pt x="10608" y="435"/>
                  </a:cubicBezTo>
                  <a:close/>
                  <a:moveTo>
                    <a:pt x="10708" y="1"/>
                  </a:moveTo>
                  <a:cubicBezTo>
                    <a:pt x="6255" y="1"/>
                    <a:pt x="3723" y="1649"/>
                    <a:pt x="2369" y="3037"/>
                  </a:cubicBezTo>
                  <a:cubicBezTo>
                    <a:pt x="801" y="4638"/>
                    <a:pt x="1" y="6839"/>
                    <a:pt x="101" y="9074"/>
                  </a:cubicBezTo>
                  <a:cubicBezTo>
                    <a:pt x="234" y="11943"/>
                    <a:pt x="2436" y="15245"/>
                    <a:pt x="6972" y="16179"/>
                  </a:cubicBezTo>
                  <a:cubicBezTo>
                    <a:pt x="7106" y="16246"/>
                    <a:pt x="7239" y="16279"/>
                    <a:pt x="7406" y="16313"/>
                  </a:cubicBezTo>
                  <a:cubicBezTo>
                    <a:pt x="7973" y="16446"/>
                    <a:pt x="8507" y="16580"/>
                    <a:pt x="8707" y="17314"/>
                  </a:cubicBezTo>
                  <a:cubicBezTo>
                    <a:pt x="8807" y="17747"/>
                    <a:pt x="8607" y="18248"/>
                    <a:pt x="8140" y="18781"/>
                  </a:cubicBezTo>
                  <a:cubicBezTo>
                    <a:pt x="7506" y="19482"/>
                    <a:pt x="5905" y="20382"/>
                    <a:pt x="5905" y="20382"/>
                  </a:cubicBezTo>
                  <a:cubicBezTo>
                    <a:pt x="5805" y="20449"/>
                    <a:pt x="5771" y="20549"/>
                    <a:pt x="5805" y="20649"/>
                  </a:cubicBezTo>
                  <a:cubicBezTo>
                    <a:pt x="5838" y="20749"/>
                    <a:pt x="5905" y="20783"/>
                    <a:pt x="6005" y="20783"/>
                  </a:cubicBezTo>
                  <a:lnTo>
                    <a:pt x="6805" y="20583"/>
                  </a:lnTo>
                  <a:cubicBezTo>
                    <a:pt x="7673" y="20416"/>
                    <a:pt x="8507" y="20149"/>
                    <a:pt x="9307" y="19782"/>
                  </a:cubicBezTo>
                  <a:lnTo>
                    <a:pt x="9407" y="19749"/>
                  </a:lnTo>
                  <a:cubicBezTo>
                    <a:pt x="10175" y="19382"/>
                    <a:pt x="11242" y="18848"/>
                    <a:pt x="11442" y="17147"/>
                  </a:cubicBezTo>
                  <a:cubicBezTo>
                    <a:pt x="11442" y="17080"/>
                    <a:pt x="11475" y="16880"/>
                    <a:pt x="11642" y="16880"/>
                  </a:cubicBezTo>
                  <a:cubicBezTo>
                    <a:pt x="20182" y="16480"/>
                    <a:pt x="21449" y="11343"/>
                    <a:pt x="21449" y="8340"/>
                  </a:cubicBezTo>
                  <a:cubicBezTo>
                    <a:pt x="21483" y="5872"/>
                    <a:pt x="20415" y="135"/>
                    <a:pt x="10842" y="1"/>
                  </a:cubicBezTo>
                  <a:cubicBezTo>
                    <a:pt x="10797" y="1"/>
                    <a:pt x="10752" y="1"/>
                    <a:pt x="107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8"/>
            <p:cNvSpPr/>
            <p:nvPr/>
          </p:nvSpPr>
          <p:spPr>
            <a:xfrm>
              <a:off x="2112206" y="1965946"/>
              <a:ext cx="123718" cy="69526"/>
            </a:xfrm>
            <a:custGeom>
              <a:avLst/>
              <a:gdLst/>
              <a:ahLst/>
              <a:cxnLst/>
              <a:rect l="l" t="t" r="r" b="b"/>
              <a:pathLst>
                <a:path w="5938" h="3337" extrusionOk="0">
                  <a:moveTo>
                    <a:pt x="5938" y="1"/>
                  </a:moveTo>
                  <a:lnTo>
                    <a:pt x="0" y="1502"/>
                  </a:lnTo>
                  <a:lnTo>
                    <a:pt x="1802" y="3336"/>
                  </a:lnTo>
                  <a:lnTo>
                    <a:pt x="59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8"/>
            <p:cNvSpPr/>
            <p:nvPr/>
          </p:nvSpPr>
          <p:spPr>
            <a:xfrm>
              <a:off x="2098579" y="1957195"/>
              <a:ext cx="150429" cy="86611"/>
            </a:xfrm>
            <a:custGeom>
              <a:avLst/>
              <a:gdLst/>
              <a:ahLst/>
              <a:cxnLst/>
              <a:rect l="l" t="t" r="r" b="b"/>
              <a:pathLst>
                <a:path w="7220" h="4157" extrusionOk="0">
                  <a:moveTo>
                    <a:pt x="6607" y="0"/>
                  </a:moveTo>
                  <a:cubicBezTo>
                    <a:pt x="6515" y="0"/>
                    <a:pt x="6417" y="36"/>
                    <a:pt x="6325" y="120"/>
                  </a:cubicBezTo>
                  <a:lnTo>
                    <a:pt x="2489" y="3189"/>
                  </a:lnTo>
                  <a:lnTo>
                    <a:pt x="955" y="1655"/>
                  </a:lnTo>
                  <a:cubicBezTo>
                    <a:pt x="857" y="1541"/>
                    <a:pt x="744" y="1495"/>
                    <a:pt x="635" y="1495"/>
                  </a:cubicBezTo>
                  <a:cubicBezTo>
                    <a:pt x="297" y="1495"/>
                    <a:pt x="1" y="1944"/>
                    <a:pt x="354" y="2222"/>
                  </a:cubicBezTo>
                  <a:lnTo>
                    <a:pt x="2189" y="4057"/>
                  </a:lnTo>
                  <a:cubicBezTo>
                    <a:pt x="2255" y="4123"/>
                    <a:pt x="2356" y="4157"/>
                    <a:pt x="2456" y="4157"/>
                  </a:cubicBezTo>
                  <a:cubicBezTo>
                    <a:pt x="2556" y="4157"/>
                    <a:pt x="2656" y="4157"/>
                    <a:pt x="2722" y="4090"/>
                  </a:cubicBezTo>
                  <a:lnTo>
                    <a:pt x="6825" y="754"/>
                  </a:lnTo>
                  <a:cubicBezTo>
                    <a:pt x="7220" y="491"/>
                    <a:pt x="6951" y="0"/>
                    <a:pt x="66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8"/>
            <p:cNvSpPr/>
            <p:nvPr/>
          </p:nvSpPr>
          <p:spPr>
            <a:xfrm>
              <a:off x="3247885" y="1678365"/>
              <a:ext cx="91070" cy="113676"/>
            </a:xfrm>
            <a:custGeom>
              <a:avLst/>
              <a:gdLst/>
              <a:ahLst/>
              <a:cxnLst/>
              <a:rect l="l" t="t" r="r" b="b"/>
              <a:pathLst>
                <a:path w="4371" h="5456" extrusionOk="0">
                  <a:moveTo>
                    <a:pt x="3778" y="0"/>
                  </a:moveTo>
                  <a:cubicBezTo>
                    <a:pt x="3609" y="0"/>
                    <a:pt x="3440" y="81"/>
                    <a:pt x="3337" y="226"/>
                  </a:cubicBezTo>
                  <a:lnTo>
                    <a:pt x="168" y="4629"/>
                  </a:lnTo>
                  <a:cubicBezTo>
                    <a:pt x="1" y="4863"/>
                    <a:pt x="68" y="5197"/>
                    <a:pt x="301" y="5363"/>
                  </a:cubicBezTo>
                  <a:cubicBezTo>
                    <a:pt x="334" y="5397"/>
                    <a:pt x="368" y="5397"/>
                    <a:pt x="435" y="5430"/>
                  </a:cubicBezTo>
                  <a:cubicBezTo>
                    <a:pt x="485" y="5447"/>
                    <a:pt x="539" y="5455"/>
                    <a:pt x="594" y="5455"/>
                  </a:cubicBezTo>
                  <a:cubicBezTo>
                    <a:pt x="760" y="5455"/>
                    <a:pt x="935" y="5380"/>
                    <a:pt x="1035" y="5230"/>
                  </a:cubicBezTo>
                  <a:lnTo>
                    <a:pt x="4204" y="827"/>
                  </a:lnTo>
                  <a:cubicBezTo>
                    <a:pt x="4371" y="593"/>
                    <a:pt x="4304" y="260"/>
                    <a:pt x="4070" y="93"/>
                  </a:cubicBezTo>
                  <a:cubicBezTo>
                    <a:pt x="3982" y="30"/>
                    <a:pt x="3880" y="0"/>
                    <a:pt x="37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8"/>
            <p:cNvSpPr/>
            <p:nvPr/>
          </p:nvSpPr>
          <p:spPr>
            <a:xfrm>
              <a:off x="3324354" y="1873433"/>
              <a:ext cx="137865" cy="39712"/>
            </a:xfrm>
            <a:custGeom>
              <a:avLst/>
              <a:gdLst/>
              <a:ahLst/>
              <a:cxnLst/>
              <a:rect l="l" t="t" r="r" b="b"/>
              <a:pathLst>
                <a:path w="6617" h="1906" extrusionOk="0">
                  <a:moveTo>
                    <a:pt x="5871" y="1"/>
                  </a:moveTo>
                  <a:cubicBezTo>
                    <a:pt x="5850" y="1"/>
                    <a:pt x="5827" y="2"/>
                    <a:pt x="5804" y="4"/>
                  </a:cubicBezTo>
                  <a:lnTo>
                    <a:pt x="567" y="871"/>
                  </a:lnTo>
                  <a:cubicBezTo>
                    <a:pt x="67" y="938"/>
                    <a:pt x="0" y="1672"/>
                    <a:pt x="501" y="1872"/>
                  </a:cubicBezTo>
                  <a:cubicBezTo>
                    <a:pt x="567" y="1906"/>
                    <a:pt x="667" y="1906"/>
                    <a:pt x="767" y="1906"/>
                  </a:cubicBezTo>
                  <a:lnTo>
                    <a:pt x="6004" y="1038"/>
                  </a:lnTo>
                  <a:cubicBezTo>
                    <a:pt x="6616" y="877"/>
                    <a:pt x="6482" y="1"/>
                    <a:pt x="58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8"/>
            <p:cNvSpPr/>
            <p:nvPr/>
          </p:nvSpPr>
          <p:spPr>
            <a:xfrm>
              <a:off x="2894253" y="1748270"/>
              <a:ext cx="123822" cy="89090"/>
            </a:xfrm>
            <a:custGeom>
              <a:avLst/>
              <a:gdLst/>
              <a:ahLst/>
              <a:cxnLst/>
              <a:rect l="l" t="t" r="r" b="b"/>
              <a:pathLst>
                <a:path w="5943" h="4276" extrusionOk="0">
                  <a:moveTo>
                    <a:pt x="700" y="1"/>
                  </a:moveTo>
                  <a:cubicBezTo>
                    <a:pt x="286" y="1"/>
                    <a:pt x="0" y="547"/>
                    <a:pt x="361" y="908"/>
                  </a:cubicBezTo>
                  <a:lnTo>
                    <a:pt x="4898" y="4143"/>
                  </a:lnTo>
                  <a:cubicBezTo>
                    <a:pt x="4931" y="4177"/>
                    <a:pt x="4964" y="4210"/>
                    <a:pt x="5031" y="4243"/>
                  </a:cubicBezTo>
                  <a:cubicBezTo>
                    <a:pt x="5095" y="4266"/>
                    <a:pt x="5156" y="4276"/>
                    <a:pt x="5215" y="4276"/>
                  </a:cubicBezTo>
                  <a:cubicBezTo>
                    <a:pt x="5677" y="4276"/>
                    <a:pt x="5942" y="3635"/>
                    <a:pt x="5498" y="3309"/>
                  </a:cubicBezTo>
                  <a:lnTo>
                    <a:pt x="961" y="74"/>
                  </a:lnTo>
                  <a:cubicBezTo>
                    <a:pt x="872" y="23"/>
                    <a:pt x="783" y="1"/>
                    <a:pt x="7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8"/>
            <p:cNvSpPr/>
            <p:nvPr/>
          </p:nvSpPr>
          <p:spPr>
            <a:xfrm>
              <a:off x="3290329" y="2032601"/>
              <a:ext cx="120426" cy="86257"/>
            </a:xfrm>
            <a:custGeom>
              <a:avLst/>
              <a:gdLst/>
              <a:ahLst/>
              <a:cxnLst/>
              <a:rect l="l" t="t" r="r" b="b"/>
              <a:pathLst>
                <a:path w="5780" h="4140" extrusionOk="0">
                  <a:moveTo>
                    <a:pt x="764" y="1"/>
                  </a:moveTo>
                  <a:cubicBezTo>
                    <a:pt x="321" y="1"/>
                    <a:pt x="1" y="643"/>
                    <a:pt x="466" y="971"/>
                  </a:cubicBezTo>
                  <a:lnTo>
                    <a:pt x="4735" y="4040"/>
                  </a:lnTo>
                  <a:cubicBezTo>
                    <a:pt x="4769" y="4040"/>
                    <a:pt x="4802" y="4074"/>
                    <a:pt x="4869" y="4107"/>
                  </a:cubicBezTo>
                  <a:cubicBezTo>
                    <a:pt x="4933" y="4129"/>
                    <a:pt x="4994" y="4140"/>
                    <a:pt x="5053" y="4140"/>
                  </a:cubicBezTo>
                  <a:cubicBezTo>
                    <a:pt x="5515" y="4140"/>
                    <a:pt x="5780" y="3499"/>
                    <a:pt x="5336" y="3173"/>
                  </a:cubicBezTo>
                  <a:lnTo>
                    <a:pt x="1066" y="104"/>
                  </a:lnTo>
                  <a:cubicBezTo>
                    <a:pt x="964" y="32"/>
                    <a:pt x="861" y="1"/>
                    <a:pt x="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8"/>
            <p:cNvSpPr/>
            <p:nvPr/>
          </p:nvSpPr>
          <p:spPr>
            <a:xfrm>
              <a:off x="3090259" y="1625649"/>
              <a:ext cx="43441" cy="136636"/>
            </a:xfrm>
            <a:custGeom>
              <a:avLst/>
              <a:gdLst/>
              <a:ahLst/>
              <a:cxnLst/>
              <a:rect l="l" t="t" r="r" b="b"/>
              <a:pathLst>
                <a:path w="2085" h="6558" extrusionOk="0">
                  <a:moveTo>
                    <a:pt x="622" y="0"/>
                  </a:moveTo>
                  <a:cubicBezTo>
                    <a:pt x="315" y="0"/>
                    <a:pt x="1" y="244"/>
                    <a:pt x="94" y="655"/>
                  </a:cubicBezTo>
                  <a:lnTo>
                    <a:pt x="995" y="6125"/>
                  </a:lnTo>
                  <a:cubicBezTo>
                    <a:pt x="1028" y="6292"/>
                    <a:pt x="1128" y="6459"/>
                    <a:pt x="1328" y="6526"/>
                  </a:cubicBezTo>
                  <a:cubicBezTo>
                    <a:pt x="1388" y="6548"/>
                    <a:pt x="1450" y="6558"/>
                    <a:pt x="1509" y="6558"/>
                  </a:cubicBezTo>
                  <a:cubicBezTo>
                    <a:pt x="1814" y="6558"/>
                    <a:pt x="2084" y="6293"/>
                    <a:pt x="2029" y="5959"/>
                  </a:cubicBezTo>
                  <a:lnTo>
                    <a:pt x="1128" y="488"/>
                  </a:lnTo>
                  <a:cubicBezTo>
                    <a:pt x="1099" y="150"/>
                    <a:pt x="863" y="0"/>
                    <a:pt x="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8"/>
            <p:cNvSpPr/>
            <p:nvPr/>
          </p:nvSpPr>
          <p:spPr>
            <a:xfrm>
              <a:off x="3247885" y="1678365"/>
              <a:ext cx="91070" cy="113676"/>
            </a:xfrm>
            <a:custGeom>
              <a:avLst/>
              <a:gdLst/>
              <a:ahLst/>
              <a:cxnLst/>
              <a:rect l="l" t="t" r="r" b="b"/>
              <a:pathLst>
                <a:path w="4371" h="5456" extrusionOk="0">
                  <a:moveTo>
                    <a:pt x="3778" y="0"/>
                  </a:moveTo>
                  <a:cubicBezTo>
                    <a:pt x="3609" y="0"/>
                    <a:pt x="3440" y="81"/>
                    <a:pt x="3337" y="226"/>
                  </a:cubicBezTo>
                  <a:lnTo>
                    <a:pt x="168" y="4629"/>
                  </a:lnTo>
                  <a:cubicBezTo>
                    <a:pt x="1" y="4863"/>
                    <a:pt x="68" y="5197"/>
                    <a:pt x="301" y="5363"/>
                  </a:cubicBezTo>
                  <a:cubicBezTo>
                    <a:pt x="334" y="5397"/>
                    <a:pt x="368" y="5397"/>
                    <a:pt x="435" y="5430"/>
                  </a:cubicBezTo>
                  <a:cubicBezTo>
                    <a:pt x="485" y="5447"/>
                    <a:pt x="539" y="5455"/>
                    <a:pt x="594" y="5455"/>
                  </a:cubicBezTo>
                  <a:cubicBezTo>
                    <a:pt x="760" y="5455"/>
                    <a:pt x="935" y="5380"/>
                    <a:pt x="1035" y="5230"/>
                  </a:cubicBezTo>
                  <a:lnTo>
                    <a:pt x="4204" y="827"/>
                  </a:lnTo>
                  <a:cubicBezTo>
                    <a:pt x="4371" y="593"/>
                    <a:pt x="4304" y="260"/>
                    <a:pt x="4070" y="93"/>
                  </a:cubicBezTo>
                  <a:cubicBezTo>
                    <a:pt x="3982" y="30"/>
                    <a:pt x="3880" y="0"/>
                    <a:pt x="37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8"/>
            <p:cNvSpPr/>
            <p:nvPr/>
          </p:nvSpPr>
          <p:spPr>
            <a:xfrm>
              <a:off x="3324354" y="1873433"/>
              <a:ext cx="137865" cy="39712"/>
            </a:xfrm>
            <a:custGeom>
              <a:avLst/>
              <a:gdLst/>
              <a:ahLst/>
              <a:cxnLst/>
              <a:rect l="l" t="t" r="r" b="b"/>
              <a:pathLst>
                <a:path w="6617" h="1906" extrusionOk="0">
                  <a:moveTo>
                    <a:pt x="5871" y="1"/>
                  </a:moveTo>
                  <a:cubicBezTo>
                    <a:pt x="5850" y="1"/>
                    <a:pt x="5827" y="2"/>
                    <a:pt x="5804" y="4"/>
                  </a:cubicBezTo>
                  <a:lnTo>
                    <a:pt x="567" y="871"/>
                  </a:lnTo>
                  <a:cubicBezTo>
                    <a:pt x="67" y="938"/>
                    <a:pt x="0" y="1672"/>
                    <a:pt x="501" y="1872"/>
                  </a:cubicBezTo>
                  <a:cubicBezTo>
                    <a:pt x="567" y="1906"/>
                    <a:pt x="667" y="1906"/>
                    <a:pt x="767" y="1906"/>
                  </a:cubicBezTo>
                  <a:lnTo>
                    <a:pt x="6004" y="1038"/>
                  </a:lnTo>
                  <a:cubicBezTo>
                    <a:pt x="6616" y="877"/>
                    <a:pt x="6482" y="1"/>
                    <a:pt x="58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8"/>
            <p:cNvSpPr/>
            <p:nvPr/>
          </p:nvSpPr>
          <p:spPr>
            <a:xfrm>
              <a:off x="2894253" y="1748270"/>
              <a:ext cx="123822" cy="89090"/>
            </a:xfrm>
            <a:custGeom>
              <a:avLst/>
              <a:gdLst/>
              <a:ahLst/>
              <a:cxnLst/>
              <a:rect l="l" t="t" r="r" b="b"/>
              <a:pathLst>
                <a:path w="5943" h="4276" extrusionOk="0">
                  <a:moveTo>
                    <a:pt x="700" y="1"/>
                  </a:moveTo>
                  <a:cubicBezTo>
                    <a:pt x="286" y="1"/>
                    <a:pt x="0" y="547"/>
                    <a:pt x="361" y="908"/>
                  </a:cubicBezTo>
                  <a:lnTo>
                    <a:pt x="4898" y="4143"/>
                  </a:lnTo>
                  <a:cubicBezTo>
                    <a:pt x="4931" y="4177"/>
                    <a:pt x="4964" y="4210"/>
                    <a:pt x="5031" y="4243"/>
                  </a:cubicBezTo>
                  <a:cubicBezTo>
                    <a:pt x="5095" y="4266"/>
                    <a:pt x="5156" y="4276"/>
                    <a:pt x="5215" y="4276"/>
                  </a:cubicBezTo>
                  <a:cubicBezTo>
                    <a:pt x="5677" y="4276"/>
                    <a:pt x="5942" y="3635"/>
                    <a:pt x="5498" y="3309"/>
                  </a:cubicBezTo>
                  <a:lnTo>
                    <a:pt x="961" y="74"/>
                  </a:lnTo>
                  <a:cubicBezTo>
                    <a:pt x="872" y="23"/>
                    <a:pt x="783" y="1"/>
                    <a:pt x="7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8"/>
            <p:cNvSpPr/>
            <p:nvPr/>
          </p:nvSpPr>
          <p:spPr>
            <a:xfrm>
              <a:off x="3290329" y="2032601"/>
              <a:ext cx="120426" cy="86257"/>
            </a:xfrm>
            <a:custGeom>
              <a:avLst/>
              <a:gdLst/>
              <a:ahLst/>
              <a:cxnLst/>
              <a:rect l="l" t="t" r="r" b="b"/>
              <a:pathLst>
                <a:path w="5780" h="4140" extrusionOk="0">
                  <a:moveTo>
                    <a:pt x="764" y="1"/>
                  </a:moveTo>
                  <a:cubicBezTo>
                    <a:pt x="321" y="1"/>
                    <a:pt x="1" y="643"/>
                    <a:pt x="466" y="971"/>
                  </a:cubicBezTo>
                  <a:lnTo>
                    <a:pt x="4735" y="4040"/>
                  </a:lnTo>
                  <a:cubicBezTo>
                    <a:pt x="4769" y="4040"/>
                    <a:pt x="4802" y="4074"/>
                    <a:pt x="4869" y="4107"/>
                  </a:cubicBezTo>
                  <a:cubicBezTo>
                    <a:pt x="4933" y="4129"/>
                    <a:pt x="4994" y="4140"/>
                    <a:pt x="5053" y="4140"/>
                  </a:cubicBezTo>
                  <a:cubicBezTo>
                    <a:pt x="5515" y="4140"/>
                    <a:pt x="5780" y="3499"/>
                    <a:pt x="5336" y="3173"/>
                  </a:cubicBezTo>
                  <a:lnTo>
                    <a:pt x="1066" y="104"/>
                  </a:lnTo>
                  <a:cubicBezTo>
                    <a:pt x="964" y="32"/>
                    <a:pt x="861" y="1"/>
                    <a:pt x="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8"/>
            <p:cNvSpPr/>
            <p:nvPr/>
          </p:nvSpPr>
          <p:spPr>
            <a:xfrm>
              <a:off x="3090259" y="1625649"/>
              <a:ext cx="43441" cy="136636"/>
            </a:xfrm>
            <a:custGeom>
              <a:avLst/>
              <a:gdLst/>
              <a:ahLst/>
              <a:cxnLst/>
              <a:rect l="l" t="t" r="r" b="b"/>
              <a:pathLst>
                <a:path w="2085" h="6558" extrusionOk="0">
                  <a:moveTo>
                    <a:pt x="622" y="0"/>
                  </a:moveTo>
                  <a:cubicBezTo>
                    <a:pt x="315" y="0"/>
                    <a:pt x="1" y="244"/>
                    <a:pt x="94" y="655"/>
                  </a:cubicBezTo>
                  <a:lnTo>
                    <a:pt x="995" y="6125"/>
                  </a:lnTo>
                  <a:cubicBezTo>
                    <a:pt x="1028" y="6292"/>
                    <a:pt x="1128" y="6459"/>
                    <a:pt x="1328" y="6526"/>
                  </a:cubicBezTo>
                  <a:cubicBezTo>
                    <a:pt x="1388" y="6548"/>
                    <a:pt x="1450" y="6558"/>
                    <a:pt x="1509" y="6558"/>
                  </a:cubicBezTo>
                  <a:cubicBezTo>
                    <a:pt x="1814" y="6558"/>
                    <a:pt x="2084" y="6293"/>
                    <a:pt x="2029" y="5959"/>
                  </a:cubicBezTo>
                  <a:lnTo>
                    <a:pt x="1128" y="488"/>
                  </a:lnTo>
                  <a:cubicBezTo>
                    <a:pt x="1099" y="150"/>
                    <a:pt x="863" y="0"/>
                    <a:pt x="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8"/>
            <p:cNvSpPr/>
            <p:nvPr/>
          </p:nvSpPr>
          <p:spPr>
            <a:xfrm>
              <a:off x="2965700" y="1812883"/>
              <a:ext cx="338485" cy="351841"/>
            </a:xfrm>
            <a:custGeom>
              <a:avLst/>
              <a:gdLst/>
              <a:ahLst/>
              <a:cxnLst/>
              <a:rect l="l" t="t" r="r" b="b"/>
              <a:pathLst>
                <a:path w="16246" h="16887" extrusionOk="0">
                  <a:moveTo>
                    <a:pt x="8261" y="1"/>
                  </a:moveTo>
                  <a:cubicBezTo>
                    <a:pt x="6187" y="1"/>
                    <a:pt x="4132" y="900"/>
                    <a:pt x="2736" y="2610"/>
                  </a:cubicBezTo>
                  <a:cubicBezTo>
                    <a:pt x="1102" y="4912"/>
                    <a:pt x="1802" y="7814"/>
                    <a:pt x="1635" y="10449"/>
                  </a:cubicBezTo>
                  <a:cubicBezTo>
                    <a:pt x="1569" y="11249"/>
                    <a:pt x="1" y="13351"/>
                    <a:pt x="1" y="13351"/>
                  </a:cubicBezTo>
                  <a:lnTo>
                    <a:pt x="4871" y="16887"/>
                  </a:lnTo>
                  <a:cubicBezTo>
                    <a:pt x="4871" y="16887"/>
                    <a:pt x="6372" y="14752"/>
                    <a:pt x="7139" y="14418"/>
                  </a:cubicBezTo>
                  <a:cubicBezTo>
                    <a:pt x="9608" y="13451"/>
                    <a:pt x="12543" y="13218"/>
                    <a:pt x="14211" y="10916"/>
                  </a:cubicBezTo>
                  <a:cubicBezTo>
                    <a:pt x="16246" y="7747"/>
                    <a:pt x="15479" y="3544"/>
                    <a:pt x="12410" y="1342"/>
                  </a:cubicBezTo>
                  <a:cubicBezTo>
                    <a:pt x="11163" y="438"/>
                    <a:pt x="9707" y="1"/>
                    <a:pt x="8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8"/>
            <p:cNvSpPr/>
            <p:nvPr/>
          </p:nvSpPr>
          <p:spPr>
            <a:xfrm>
              <a:off x="2949719" y="2098006"/>
              <a:ext cx="112613" cy="88111"/>
            </a:xfrm>
            <a:custGeom>
              <a:avLst/>
              <a:gdLst/>
              <a:ahLst/>
              <a:cxnLst/>
              <a:rect l="l" t="t" r="r" b="b"/>
              <a:pathLst>
                <a:path w="5405" h="4229" extrusionOk="0">
                  <a:moveTo>
                    <a:pt x="534" y="1"/>
                  </a:moveTo>
                  <a:lnTo>
                    <a:pt x="534" y="1"/>
                  </a:lnTo>
                  <a:cubicBezTo>
                    <a:pt x="1" y="768"/>
                    <a:pt x="167" y="1835"/>
                    <a:pt x="935" y="2402"/>
                  </a:cubicBezTo>
                  <a:lnTo>
                    <a:pt x="3003" y="3903"/>
                  </a:lnTo>
                  <a:cubicBezTo>
                    <a:pt x="3302" y="4124"/>
                    <a:pt x="3646" y="4229"/>
                    <a:pt x="3988" y="4229"/>
                  </a:cubicBezTo>
                  <a:cubicBezTo>
                    <a:pt x="4525" y="4229"/>
                    <a:pt x="5058" y="3972"/>
                    <a:pt x="5405" y="3503"/>
                  </a:cubicBezTo>
                  <a:lnTo>
                    <a:pt x="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8"/>
            <p:cNvSpPr/>
            <p:nvPr/>
          </p:nvSpPr>
          <p:spPr>
            <a:xfrm>
              <a:off x="2953198" y="2153618"/>
              <a:ext cx="56317" cy="46129"/>
            </a:xfrm>
            <a:custGeom>
              <a:avLst/>
              <a:gdLst/>
              <a:ahLst/>
              <a:cxnLst/>
              <a:rect l="l" t="t" r="r" b="b"/>
              <a:pathLst>
                <a:path w="2703" h="2214" extrusionOk="0">
                  <a:moveTo>
                    <a:pt x="434" y="0"/>
                  </a:moveTo>
                  <a:lnTo>
                    <a:pt x="434" y="0"/>
                  </a:lnTo>
                  <a:cubicBezTo>
                    <a:pt x="0" y="601"/>
                    <a:pt x="134" y="1501"/>
                    <a:pt x="768" y="1935"/>
                  </a:cubicBezTo>
                  <a:cubicBezTo>
                    <a:pt x="1009" y="2123"/>
                    <a:pt x="1300" y="2213"/>
                    <a:pt x="1588" y="2213"/>
                  </a:cubicBezTo>
                  <a:cubicBezTo>
                    <a:pt x="2017" y="2213"/>
                    <a:pt x="2443" y="2013"/>
                    <a:pt x="2702" y="1635"/>
                  </a:cubicBezTo>
                  <a:lnTo>
                    <a:pt x="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8"/>
            <p:cNvSpPr/>
            <p:nvPr/>
          </p:nvSpPr>
          <p:spPr>
            <a:xfrm>
              <a:off x="2953198" y="2153618"/>
              <a:ext cx="56317" cy="46129"/>
            </a:xfrm>
            <a:custGeom>
              <a:avLst/>
              <a:gdLst/>
              <a:ahLst/>
              <a:cxnLst/>
              <a:rect l="l" t="t" r="r" b="b"/>
              <a:pathLst>
                <a:path w="2703" h="2214" extrusionOk="0">
                  <a:moveTo>
                    <a:pt x="434" y="0"/>
                  </a:moveTo>
                  <a:lnTo>
                    <a:pt x="434" y="0"/>
                  </a:lnTo>
                  <a:cubicBezTo>
                    <a:pt x="0" y="601"/>
                    <a:pt x="134" y="1501"/>
                    <a:pt x="768" y="1935"/>
                  </a:cubicBezTo>
                  <a:cubicBezTo>
                    <a:pt x="1009" y="2123"/>
                    <a:pt x="1300" y="2213"/>
                    <a:pt x="1588" y="2213"/>
                  </a:cubicBezTo>
                  <a:cubicBezTo>
                    <a:pt x="2017" y="2213"/>
                    <a:pt x="2443" y="2013"/>
                    <a:pt x="2702" y="1635"/>
                  </a:cubicBezTo>
                  <a:lnTo>
                    <a:pt x="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8"/>
            <p:cNvSpPr/>
            <p:nvPr/>
          </p:nvSpPr>
          <p:spPr>
            <a:xfrm>
              <a:off x="2949719" y="2098006"/>
              <a:ext cx="112613" cy="88111"/>
            </a:xfrm>
            <a:custGeom>
              <a:avLst/>
              <a:gdLst/>
              <a:ahLst/>
              <a:cxnLst/>
              <a:rect l="l" t="t" r="r" b="b"/>
              <a:pathLst>
                <a:path w="5405" h="4229" extrusionOk="0">
                  <a:moveTo>
                    <a:pt x="534" y="1"/>
                  </a:moveTo>
                  <a:lnTo>
                    <a:pt x="534" y="1"/>
                  </a:lnTo>
                  <a:cubicBezTo>
                    <a:pt x="1" y="768"/>
                    <a:pt x="167" y="1835"/>
                    <a:pt x="935" y="2402"/>
                  </a:cubicBezTo>
                  <a:lnTo>
                    <a:pt x="3003" y="3903"/>
                  </a:lnTo>
                  <a:cubicBezTo>
                    <a:pt x="3302" y="4124"/>
                    <a:pt x="3646" y="4229"/>
                    <a:pt x="3988" y="4229"/>
                  </a:cubicBezTo>
                  <a:cubicBezTo>
                    <a:pt x="4525" y="4229"/>
                    <a:pt x="5058" y="3972"/>
                    <a:pt x="5405" y="3503"/>
                  </a:cubicBezTo>
                  <a:lnTo>
                    <a:pt x="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8"/>
            <p:cNvSpPr/>
            <p:nvPr/>
          </p:nvSpPr>
          <p:spPr>
            <a:xfrm>
              <a:off x="967484" y="1868641"/>
              <a:ext cx="640801" cy="328068"/>
            </a:xfrm>
            <a:custGeom>
              <a:avLst/>
              <a:gdLst/>
              <a:ahLst/>
              <a:cxnLst/>
              <a:rect l="l" t="t" r="r" b="b"/>
              <a:pathLst>
                <a:path w="30756" h="15746" extrusionOk="0">
                  <a:moveTo>
                    <a:pt x="30755" y="1"/>
                  </a:moveTo>
                  <a:lnTo>
                    <a:pt x="26119" y="501"/>
                  </a:lnTo>
                  <a:lnTo>
                    <a:pt x="26819" y="1502"/>
                  </a:lnTo>
                  <a:lnTo>
                    <a:pt x="19814" y="9274"/>
                  </a:lnTo>
                  <a:lnTo>
                    <a:pt x="9307" y="7206"/>
                  </a:lnTo>
                  <a:lnTo>
                    <a:pt x="0" y="14578"/>
                  </a:lnTo>
                  <a:lnTo>
                    <a:pt x="1434" y="15745"/>
                  </a:lnTo>
                  <a:lnTo>
                    <a:pt x="9640" y="8740"/>
                  </a:lnTo>
                  <a:lnTo>
                    <a:pt x="20148" y="10842"/>
                  </a:lnTo>
                  <a:lnTo>
                    <a:pt x="28154" y="3303"/>
                  </a:lnTo>
                  <a:lnTo>
                    <a:pt x="28887" y="4270"/>
                  </a:lnTo>
                  <a:lnTo>
                    <a:pt x="30755"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8"/>
            <p:cNvSpPr/>
            <p:nvPr/>
          </p:nvSpPr>
          <p:spPr>
            <a:xfrm>
              <a:off x="967484" y="1868641"/>
              <a:ext cx="640801" cy="328068"/>
            </a:xfrm>
            <a:custGeom>
              <a:avLst/>
              <a:gdLst/>
              <a:ahLst/>
              <a:cxnLst/>
              <a:rect l="l" t="t" r="r" b="b"/>
              <a:pathLst>
                <a:path w="30756" h="15746" extrusionOk="0">
                  <a:moveTo>
                    <a:pt x="30755" y="1"/>
                  </a:moveTo>
                  <a:lnTo>
                    <a:pt x="26119" y="501"/>
                  </a:lnTo>
                  <a:lnTo>
                    <a:pt x="26819" y="1502"/>
                  </a:lnTo>
                  <a:lnTo>
                    <a:pt x="19814" y="9274"/>
                  </a:lnTo>
                  <a:lnTo>
                    <a:pt x="9307" y="7206"/>
                  </a:lnTo>
                  <a:lnTo>
                    <a:pt x="0" y="14578"/>
                  </a:lnTo>
                  <a:lnTo>
                    <a:pt x="1434" y="15745"/>
                  </a:lnTo>
                  <a:lnTo>
                    <a:pt x="9640" y="8740"/>
                  </a:lnTo>
                  <a:lnTo>
                    <a:pt x="20148" y="10842"/>
                  </a:lnTo>
                  <a:lnTo>
                    <a:pt x="28154" y="3303"/>
                  </a:lnTo>
                  <a:lnTo>
                    <a:pt x="28887" y="4270"/>
                  </a:lnTo>
                  <a:lnTo>
                    <a:pt x="307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8"/>
            <p:cNvSpPr/>
            <p:nvPr/>
          </p:nvSpPr>
          <p:spPr>
            <a:xfrm>
              <a:off x="2400642" y="3197556"/>
              <a:ext cx="267605" cy="1208618"/>
            </a:xfrm>
            <a:custGeom>
              <a:avLst/>
              <a:gdLst/>
              <a:ahLst/>
              <a:cxnLst/>
              <a:rect l="l" t="t" r="r" b="b"/>
              <a:pathLst>
                <a:path w="12844" h="58009" extrusionOk="0">
                  <a:moveTo>
                    <a:pt x="1735" y="1"/>
                  </a:moveTo>
                  <a:lnTo>
                    <a:pt x="67" y="28488"/>
                  </a:lnTo>
                  <a:lnTo>
                    <a:pt x="1" y="57842"/>
                  </a:lnTo>
                  <a:lnTo>
                    <a:pt x="2569" y="58009"/>
                  </a:lnTo>
                  <a:cubicBezTo>
                    <a:pt x="2569" y="58009"/>
                    <a:pt x="5605" y="42831"/>
                    <a:pt x="6072" y="35326"/>
                  </a:cubicBezTo>
                  <a:cubicBezTo>
                    <a:pt x="6172" y="33425"/>
                    <a:pt x="5738" y="31190"/>
                    <a:pt x="5938" y="29689"/>
                  </a:cubicBezTo>
                  <a:cubicBezTo>
                    <a:pt x="6138" y="28354"/>
                    <a:pt x="6639" y="27520"/>
                    <a:pt x="7372" y="24552"/>
                  </a:cubicBezTo>
                  <a:cubicBezTo>
                    <a:pt x="8273" y="20916"/>
                    <a:pt x="9207" y="16045"/>
                    <a:pt x="8974" y="12276"/>
                  </a:cubicBezTo>
                  <a:cubicBezTo>
                    <a:pt x="8974" y="12276"/>
                    <a:pt x="12843" y="8240"/>
                    <a:pt x="11842" y="2703"/>
                  </a:cubicBezTo>
                  <a:lnTo>
                    <a:pt x="1735" y="1"/>
                  </a:lnTo>
                  <a:close/>
                </a:path>
              </a:pathLst>
            </a:custGeom>
            <a:solidFill>
              <a:srgbClr val="DD8C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8"/>
            <p:cNvSpPr/>
            <p:nvPr/>
          </p:nvSpPr>
          <p:spPr>
            <a:xfrm>
              <a:off x="2538953" y="3232998"/>
              <a:ext cx="325984" cy="1184303"/>
            </a:xfrm>
            <a:custGeom>
              <a:avLst/>
              <a:gdLst/>
              <a:ahLst/>
              <a:cxnLst/>
              <a:rect l="l" t="t" r="r" b="b"/>
              <a:pathLst>
                <a:path w="15646" h="56842" extrusionOk="0">
                  <a:moveTo>
                    <a:pt x="10475" y="1"/>
                  </a:moveTo>
                  <a:lnTo>
                    <a:pt x="1" y="334"/>
                  </a:lnTo>
                  <a:lnTo>
                    <a:pt x="6539" y="28088"/>
                  </a:lnTo>
                  <a:lnTo>
                    <a:pt x="13010" y="56775"/>
                  </a:lnTo>
                  <a:lnTo>
                    <a:pt x="15312" y="56842"/>
                  </a:lnTo>
                  <a:cubicBezTo>
                    <a:pt x="15312" y="56842"/>
                    <a:pt x="15645" y="40363"/>
                    <a:pt x="13911" y="32958"/>
                  </a:cubicBezTo>
                  <a:cubicBezTo>
                    <a:pt x="13477" y="31090"/>
                    <a:pt x="12743" y="29088"/>
                    <a:pt x="12510" y="27587"/>
                  </a:cubicBezTo>
                  <a:cubicBezTo>
                    <a:pt x="12309" y="26253"/>
                    <a:pt x="12576" y="25319"/>
                    <a:pt x="12443" y="22250"/>
                  </a:cubicBezTo>
                  <a:cubicBezTo>
                    <a:pt x="12243" y="18514"/>
                    <a:pt x="11742" y="13577"/>
                    <a:pt x="10441" y="10008"/>
                  </a:cubicBezTo>
                  <a:cubicBezTo>
                    <a:pt x="10441" y="10008"/>
                    <a:pt x="12977" y="5004"/>
                    <a:pt x="10475" y="1"/>
                  </a:cubicBezTo>
                  <a:close/>
                </a:path>
              </a:pathLst>
            </a:custGeom>
            <a:solidFill>
              <a:srgbClr val="DD8C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8"/>
            <p:cNvSpPr/>
            <p:nvPr/>
          </p:nvSpPr>
          <p:spPr>
            <a:xfrm>
              <a:off x="2095516" y="2704091"/>
              <a:ext cx="171680" cy="159867"/>
            </a:xfrm>
            <a:custGeom>
              <a:avLst/>
              <a:gdLst/>
              <a:ahLst/>
              <a:cxnLst/>
              <a:rect l="l" t="t" r="r" b="b"/>
              <a:pathLst>
                <a:path w="8240" h="7673" extrusionOk="0">
                  <a:moveTo>
                    <a:pt x="801" y="0"/>
                  </a:moveTo>
                  <a:cubicBezTo>
                    <a:pt x="801" y="0"/>
                    <a:pt x="1" y="1935"/>
                    <a:pt x="501" y="2602"/>
                  </a:cubicBezTo>
                  <a:cubicBezTo>
                    <a:pt x="968" y="3236"/>
                    <a:pt x="3937" y="5070"/>
                    <a:pt x="3937" y="5070"/>
                  </a:cubicBezTo>
                  <a:cubicBezTo>
                    <a:pt x="3937" y="5070"/>
                    <a:pt x="6138" y="6705"/>
                    <a:pt x="6772" y="7672"/>
                  </a:cubicBezTo>
                  <a:lnTo>
                    <a:pt x="8240" y="6104"/>
                  </a:lnTo>
                  <a:cubicBezTo>
                    <a:pt x="7640" y="5604"/>
                    <a:pt x="5171" y="4036"/>
                    <a:pt x="4904" y="3836"/>
                  </a:cubicBezTo>
                  <a:cubicBezTo>
                    <a:pt x="4904" y="3836"/>
                    <a:pt x="4938" y="2035"/>
                    <a:pt x="3737" y="1635"/>
                  </a:cubicBezTo>
                  <a:lnTo>
                    <a:pt x="2503" y="33"/>
                  </a:lnTo>
                  <a:lnTo>
                    <a:pt x="801" y="0"/>
                  </a:lnTo>
                  <a:close/>
                </a:path>
              </a:pathLst>
            </a:custGeom>
            <a:solidFill>
              <a:srgbClr val="DD8C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8"/>
            <p:cNvSpPr/>
            <p:nvPr/>
          </p:nvSpPr>
          <p:spPr>
            <a:xfrm>
              <a:off x="2183091" y="2708946"/>
              <a:ext cx="317630" cy="235040"/>
            </a:xfrm>
            <a:custGeom>
              <a:avLst/>
              <a:gdLst/>
              <a:ahLst/>
              <a:cxnLst/>
              <a:rect l="l" t="t" r="r" b="b"/>
              <a:pathLst>
                <a:path w="15245" h="11281" extrusionOk="0">
                  <a:moveTo>
                    <a:pt x="15245" y="1"/>
                  </a:moveTo>
                  <a:cubicBezTo>
                    <a:pt x="13877" y="634"/>
                    <a:pt x="12676" y="1468"/>
                    <a:pt x="11576" y="2502"/>
                  </a:cubicBezTo>
                  <a:cubicBezTo>
                    <a:pt x="9841" y="4070"/>
                    <a:pt x="8207" y="5705"/>
                    <a:pt x="6639" y="7439"/>
                  </a:cubicBezTo>
                  <a:cubicBezTo>
                    <a:pt x="6639" y="7439"/>
                    <a:pt x="3670" y="5204"/>
                    <a:pt x="1669" y="3770"/>
                  </a:cubicBezTo>
                  <a:lnTo>
                    <a:pt x="1" y="5605"/>
                  </a:lnTo>
                  <a:cubicBezTo>
                    <a:pt x="1702" y="7739"/>
                    <a:pt x="4637" y="11142"/>
                    <a:pt x="6239" y="11275"/>
                  </a:cubicBezTo>
                  <a:cubicBezTo>
                    <a:pt x="6277" y="11279"/>
                    <a:pt x="6317" y="11280"/>
                    <a:pt x="6357" y="11280"/>
                  </a:cubicBezTo>
                  <a:cubicBezTo>
                    <a:pt x="8369" y="11280"/>
                    <a:pt x="13175" y="7312"/>
                    <a:pt x="14711" y="5971"/>
                  </a:cubicBezTo>
                  <a:lnTo>
                    <a:pt x="1524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8"/>
            <p:cNvSpPr/>
            <p:nvPr/>
          </p:nvSpPr>
          <p:spPr>
            <a:xfrm>
              <a:off x="2388140" y="2682484"/>
              <a:ext cx="473996" cy="984975"/>
            </a:xfrm>
            <a:custGeom>
              <a:avLst/>
              <a:gdLst/>
              <a:ahLst/>
              <a:cxnLst/>
              <a:rect l="l" t="t" r="r" b="b"/>
              <a:pathLst>
                <a:path w="22750" h="47275" extrusionOk="0">
                  <a:moveTo>
                    <a:pt x="11821" y="0"/>
                  </a:moveTo>
                  <a:cubicBezTo>
                    <a:pt x="8205" y="0"/>
                    <a:pt x="4893" y="1314"/>
                    <a:pt x="3870" y="2405"/>
                  </a:cubicBezTo>
                  <a:cubicBezTo>
                    <a:pt x="2135" y="4206"/>
                    <a:pt x="2769" y="20551"/>
                    <a:pt x="2769" y="20551"/>
                  </a:cubicBezTo>
                  <a:lnTo>
                    <a:pt x="0" y="45669"/>
                  </a:lnTo>
                  <a:cubicBezTo>
                    <a:pt x="5453" y="46892"/>
                    <a:pt x="9729" y="47274"/>
                    <a:pt x="12946" y="47274"/>
                  </a:cubicBezTo>
                  <a:cubicBezTo>
                    <a:pt x="18330" y="47274"/>
                    <a:pt x="20748" y="46203"/>
                    <a:pt x="20748" y="46203"/>
                  </a:cubicBezTo>
                  <a:cubicBezTo>
                    <a:pt x="22750" y="25655"/>
                    <a:pt x="16645" y="20651"/>
                    <a:pt x="16645" y="20651"/>
                  </a:cubicBezTo>
                  <a:cubicBezTo>
                    <a:pt x="17779" y="15247"/>
                    <a:pt x="18580" y="9777"/>
                    <a:pt x="18980" y="4306"/>
                  </a:cubicBezTo>
                  <a:cubicBezTo>
                    <a:pt x="19080" y="2972"/>
                    <a:pt x="18380" y="1738"/>
                    <a:pt x="17212" y="1170"/>
                  </a:cubicBezTo>
                  <a:cubicBezTo>
                    <a:pt x="15503" y="327"/>
                    <a:pt x="13624" y="0"/>
                    <a:pt x="118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8"/>
            <p:cNvSpPr/>
            <p:nvPr/>
          </p:nvSpPr>
          <p:spPr>
            <a:xfrm>
              <a:off x="2477090" y="3100959"/>
              <a:ext cx="159179" cy="43399"/>
            </a:xfrm>
            <a:custGeom>
              <a:avLst/>
              <a:gdLst/>
              <a:ahLst/>
              <a:cxnLst/>
              <a:rect l="l" t="t" r="r" b="b"/>
              <a:pathLst>
                <a:path w="7640" h="2083" extrusionOk="0">
                  <a:moveTo>
                    <a:pt x="1" y="0"/>
                  </a:moveTo>
                  <a:lnTo>
                    <a:pt x="1" y="1935"/>
                  </a:lnTo>
                  <a:cubicBezTo>
                    <a:pt x="1" y="1935"/>
                    <a:pt x="1039" y="2083"/>
                    <a:pt x="3302" y="2083"/>
                  </a:cubicBezTo>
                  <a:cubicBezTo>
                    <a:pt x="4434" y="2083"/>
                    <a:pt x="5872" y="2046"/>
                    <a:pt x="7640" y="1935"/>
                  </a:cubicBezTo>
                  <a:lnTo>
                    <a:pt x="7640" y="0"/>
                  </a:lnTo>
                  <a:cubicBezTo>
                    <a:pt x="7640" y="0"/>
                    <a:pt x="5638" y="341"/>
                    <a:pt x="3375" y="341"/>
                  </a:cubicBezTo>
                  <a:cubicBezTo>
                    <a:pt x="2243" y="341"/>
                    <a:pt x="1046" y="256"/>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8"/>
            <p:cNvSpPr/>
            <p:nvPr/>
          </p:nvSpPr>
          <p:spPr>
            <a:xfrm>
              <a:off x="2521576" y="2560904"/>
              <a:ext cx="168909" cy="187473"/>
            </a:xfrm>
            <a:custGeom>
              <a:avLst/>
              <a:gdLst/>
              <a:ahLst/>
              <a:cxnLst/>
              <a:rect l="l" t="t" r="r" b="b"/>
              <a:pathLst>
                <a:path w="8107" h="8998" extrusionOk="0">
                  <a:moveTo>
                    <a:pt x="8106" y="0"/>
                  </a:moveTo>
                  <a:lnTo>
                    <a:pt x="3870" y="2669"/>
                  </a:lnTo>
                  <a:cubicBezTo>
                    <a:pt x="4037" y="4170"/>
                    <a:pt x="3637" y="5671"/>
                    <a:pt x="1669" y="6005"/>
                  </a:cubicBezTo>
                  <a:cubicBezTo>
                    <a:pt x="1402" y="6038"/>
                    <a:pt x="1202" y="6338"/>
                    <a:pt x="1068" y="6538"/>
                  </a:cubicBezTo>
                  <a:cubicBezTo>
                    <a:pt x="534" y="7306"/>
                    <a:pt x="1" y="8773"/>
                    <a:pt x="2035" y="8974"/>
                  </a:cubicBezTo>
                  <a:cubicBezTo>
                    <a:pt x="2186" y="8990"/>
                    <a:pt x="2342" y="8997"/>
                    <a:pt x="2502" y="8997"/>
                  </a:cubicBezTo>
                  <a:cubicBezTo>
                    <a:pt x="4000" y="8997"/>
                    <a:pt x="5830" y="8317"/>
                    <a:pt x="7006" y="7472"/>
                  </a:cubicBezTo>
                  <a:cubicBezTo>
                    <a:pt x="7373" y="7239"/>
                    <a:pt x="7506" y="6772"/>
                    <a:pt x="7373" y="6372"/>
                  </a:cubicBezTo>
                  <a:cubicBezTo>
                    <a:pt x="6739" y="4637"/>
                    <a:pt x="7506" y="1668"/>
                    <a:pt x="8106" y="0"/>
                  </a:cubicBezTo>
                  <a:close/>
                </a:path>
              </a:pathLst>
            </a:custGeom>
            <a:solidFill>
              <a:srgbClr val="DD8C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8"/>
            <p:cNvSpPr/>
            <p:nvPr/>
          </p:nvSpPr>
          <p:spPr>
            <a:xfrm>
              <a:off x="2602212" y="2583845"/>
              <a:ext cx="58401" cy="55609"/>
            </a:xfrm>
            <a:custGeom>
              <a:avLst/>
              <a:gdLst/>
              <a:ahLst/>
              <a:cxnLst/>
              <a:rect l="l" t="t" r="r" b="b"/>
              <a:pathLst>
                <a:path w="2803" h="2669" extrusionOk="0">
                  <a:moveTo>
                    <a:pt x="2502" y="0"/>
                  </a:moveTo>
                  <a:lnTo>
                    <a:pt x="0" y="1568"/>
                  </a:lnTo>
                  <a:cubicBezTo>
                    <a:pt x="33" y="1935"/>
                    <a:pt x="33" y="2302"/>
                    <a:pt x="0" y="2669"/>
                  </a:cubicBezTo>
                  <a:cubicBezTo>
                    <a:pt x="1034" y="2635"/>
                    <a:pt x="1968" y="2102"/>
                    <a:pt x="2502" y="1234"/>
                  </a:cubicBezTo>
                  <a:cubicBezTo>
                    <a:pt x="2802" y="701"/>
                    <a:pt x="2702" y="100"/>
                    <a:pt x="250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8"/>
            <p:cNvSpPr/>
            <p:nvPr/>
          </p:nvSpPr>
          <p:spPr>
            <a:xfrm>
              <a:off x="2529910" y="2578969"/>
              <a:ext cx="65359" cy="50067"/>
            </a:xfrm>
            <a:custGeom>
              <a:avLst/>
              <a:gdLst/>
              <a:ahLst/>
              <a:cxnLst/>
              <a:rect l="l" t="t" r="r" b="b"/>
              <a:pathLst>
                <a:path w="3137" h="2403" extrusionOk="0">
                  <a:moveTo>
                    <a:pt x="1135" y="1"/>
                  </a:moveTo>
                  <a:lnTo>
                    <a:pt x="1" y="2036"/>
                  </a:lnTo>
                  <a:cubicBezTo>
                    <a:pt x="335" y="2036"/>
                    <a:pt x="668" y="2169"/>
                    <a:pt x="1002" y="2202"/>
                  </a:cubicBezTo>
                  <a:cubicBezTo>
                    <a:pt x="1202" y="1935"/>
                    <a:pt x="1402" y="1635"/>
                    <a:pt x="1569" y="1368"/>
                  </a:cubicBezTo>
                  <a:lnTo>
                    <a:pt x="1569" y="1368"/>
                  </a:lnTo>
                  <a:cubicBezTo>
                    <a:pt x="1502" y="1635"/>
                    <a:pt x="1269" y="1935"/>
                    <a:pt x="1202" y="2236"/>
                  </a:cubicBezTo>
                  <a:cubicBezTo>
                    <a:pt x="1836" y="2336"/>
                    <a:pt x="2469" y="2402"/>
                    <a:pt x="3103" y="2402"/>
                  </a:cubicBezTo>
                  <a:cubicBezTo>
                    <a:pt x="3137" y="2202"/>
                    <a:pt x="3137" y="2002"/>
                    <a:pt x="3036" y="1835"/>
                  </a:cubicBezTo>
                  <a:cubicBezTo>
                    <a:pt x="2703" y="1068"/>
                    <a:pt x="2102" y="468"/>
                    <a:pt x="1369" y="101"/>
                  </a:cubicBezTo>
                  <a:lnTo>
                    <a:pt x="11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8"/>
            <p:cNvSpPr/>
            <p:nvPr/>
          </p:nvSpPr>
          <p:spPr>
            <a:xfrm>
              <a:off x="2535473" y="2405529"/>
              <a:ext cx="175160" cy="219018"/>
            </a:xfrm>
            <a:custGeom>
              <a:avLst/>
              <a:gdLst/>
              <a:ahLst/>
              <a:cxnLst/>
              <a:rect l="l" t="t" r="r" b="b"/>
              <a:pathLst>
                <a:path w="8407" h="10512" extrusionOk="0">
                  <a:moveTo>
                    <a:pt x="4655" y="0"/>
                  </a:moveTo>
                  <a:cubicBezTo>
                    <a:pt x="4451" y="0"/>
                    <a:pt x="4244" y="17"/>
                    <a:pt x="4037" y="52"/>
                  </a:cubicBezTo>
                  <a:cubicBezTo>
                    <a:pt x="1235" y="553"/>
                    <a:pt x="1" y="4355"/>
                    <a:pt x="68" y="6857"/>
                  </a:cubicBezTo>
                  <a:cubicBezTo>
                    <a:pt x="117" y="8926"/>
                    <a:pt x="1807" y="10511"/>
                    <a:pt x="3674" y="10511"/>
                  </a:cubicBezTo>
                  <a:cubicBezTo>
                    <a:pt x="4305" y="10511"/>
                    <a:pt x="4956" y="10330"/>
                    <a:pt x="5571" y="9926"/>
                  </a:cubicBezTo>
                  <a:cubicBezTo>
                    <a:pt x="7173" y="8892"/>
                    <a:pt x="7473" y="7324"/>
                    <a:pt x="8207" y="4722"/>
                  </a:cubicBezTo>
                  <a:cubicBezTo>
                    <a:pt x="8373" y="4155"/>
                    <a:pt x="8407" y="3588"/>
                    <a:pt x="8307" y="3021"/>
                  </a:cubicBezTo>
                  <a:cubicBezTo>
                    <a:pt x="7978" y="1230"/>
                    <a:pt x="6395" y="0"/>
                    <a:pt x="4655" y="0"/>
                  </a:cubicBezTo>
                  <a:close/>
                </a:path>
              </a:pathLst>
            </a:custGeom>
            <a:solidFill>
              <a:srgbClr val="DD8C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8"/>
            <p:cNvSpPr/>
            <p:nvPr/>
          </p:nvSpPr>
          <p:spPr>
            <a:xfrm>
              <a:off x="2556331" y="2503917"/>
              <a:ext cx="23648" cy="34169"/>
            </a:xfrm>
            <a:custGeom>
              <a:avLst/>
              <a:gdLst/>
              <a:ahLst/>
              <a:cxnLst/>
              <a:rect l="l" t="t" r="r" b="b"/>
              <a:pathLst>
                <a:path w="1135" h="1640" extrusionOk="0">
                  <a:moveTo>
                    <a:pt x="1135" y="0"/>
                  </a:moveTo>
                  <a:lnTo>
                    <a:pt x="1135" y="0"/>
                  </a:lnTo>
                  <a:cubicBezTo>
                    <a:pt x="801" y="501"/>
                    <a:pt x="434" y="934"/>
                    <a:pt x="1" y="1334"/>
                  </a:cubicBezTo>
                  <a:cubicBezTo>
                    <a:pt x="180" y="1514"/>
                    <a:pt x="440" y="1640"/>
                    <a:pt x="708" y="1640"/>
                  </a:cubicBezTo>
                  <a:cubicBezTo>
                    <a:pt x="739" y="1640"/>
                    <a:pt x="770" y="1638"/>
                    <a:pt x="801" y="1635"/>
                  </a:cubicBezTo>
                  <a:lnTo>
                    <a:pt x="1135" y="0"/>
                  </a:lnTo>
                  <a:close/>
                </a:path>
              </a:pathLst>
            </a:custGeom>
            <a:solidFill>
              <a:srgbClr val="FF56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8"/>
            <p:cNvSpPr/>
            <p:nvPr/>
          </p:nvSpPr>
          <p:spPr>
            <a:xfrm>
              <a:off x="2619589" y="2464995"/>
              <a:ext cx="22939" cy="18772"/>
            </a:xfrm>
            <a:custGeom>
              <a:avLst/>
              <a:gdLst/>
              <a:ahLst/>
              <a:cxnLst/>
              <a:rect l="l" t="t" r="r" b="b"/>
              <a:pathLst>
                <a:path w="1101" h="901" extrusionOk="0">
                  <a:moveTo>
                    <a:pt x="133" y="0"/>
                  </a:moveTo>
                  <a:cubicBezTo>
                    <a:pt x="67" y="0"/>
                    <a:pt x="0" y="34"/>
                    <a:pt x="0" y="100"/>
                  </a:cubicBezTo>
                  <a:cubicBezTo>
                    <a:pt x="0" y="167"/>
                    <a:pt x="33" y="234"/>
                    <a:pt x="100" y="234"/>
                  </a:cubicBezTo>
                  <a:cubicBezTo>
                    <a:pt x="434" y="334"/>
                    <a:pt x="701" y="534"/>
                    <a:pt x="834" y="834"/>
                  </a:cubicBezTo>
                  <a:cubicBezTo>
                    <a:pt x="867" y="901"/>
                    <a:pt x="901" y="901"/>
                    <a:pt x="934" y="901"/>
                  </a:cubicBezTo>
                  <a:lnTo>
                    <a:pt x="1001" y="901"/>
                  </a:lnTo>
                  <a:cubicBezTo>
                    <a:pt x="1067" y="867"/>
                    <a:pt x="1101" y="801"/>
                    <a:pt x="1067" y="734"/>
                  </a:cubicBezTo>
                  <a:cubicBezTo>
                    <a:pt x="901" y="367"/>
                    <a:pt x="567" y="67"/>
                    <a:pt x="1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8"/>
            <p:cNvSpPr/>
            <p:nvPr/>
          </p:nvSpPr>
          <p:spPr>
            <a:xfrm>
              <a:off x="2551476" y="2450014"/>
              <a:ext cx="28502" cy="8730"/>
            </a:xfrm>
            <a:custGeom>
              <a:avLst/>
              <a:gdLst/>
              <a:ahLst/>
              <a:cxnLst/>
              <a:rect l="l" t="t" r="r" b="b"/>
              <a:pathLst>
                <a:path w="1368" h="419" extrusionOk="0">
                  <a:moveTo>
                    <a:pt x="734" y="1"/>
                  </a:moveTo>
                  <a:cubicBezTo>
                    <a:pt x="517" y="1"/>
                    <a:pt x="299" y="59"/>
                    <a:pt x="100" y="185"/>
                  </a:cubicBezTo>
                  <a:cubicBezTo>
                    <a:pt x="33" y="219"/>
                    <a:pt x="0" y="286"/>
                    <a:pt x="33" y="352"/>
                  </a:cubicBezTo>
                  <a:cubicBezTo>
                    <a:pt x="67" y="386"/>
                    <a:pt x="67" y="386"/>
                    <a:pt x="100" y="419"/>
                  </a:cubicBezTo>
                  <a:lnTo>
                    <a:pt x="234" y="419"/>
                  </a:lnTo>
                  <a:cubicBezTo>
                    <a:pt x="390" y="302"/>
                    <a:pt x="581" y="253"/>
                    <a:pt x="772" y="253"/>
                  </a:cubicBezTo>
                  <a:cubicBezTo>
                    <a:pt x="907" y="253"/>
                    <a:pt x="1043" y="277"/>
                    <a:pt x="1168" y="319"/>
                  </a:cubicBezTo>
                  <a:cubicBezTo>
                    <a:pt x="1195" y="333"/>
                    <a:pt x="1223" y="341"/>
                    <a:pt x="1248" y="341"/>
                  </a:cubicBezTo>
                  <a:cubicBezTo>
                    <a:pt x="1284" y="341"/>
                    <a:pt x="1315" y="325"/>
                    <a:pt x="1334" y="286"/>
                  </a:cubicBezTo>
                  <a:cubicBezTo>
                    <a:pt x="1368" y="219"/>
                    <a:pt x="1334" y="119"/>
                    <a:pt x="1268" y="119"/>
                  </a:cubicBezTo>
                  <a:cubicBezTo>
                    <a:pt x="1100" y="42"/>
                    <a:pt x="917" y="1"/>
                    <a:pt x="7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8"/>
            <p:cNvSpPr/>
            <p:nvPr/>
          </p:nvSpPr>
          <p:spPr>
            <a:xfrm>
              <a:off x="2526451" y="2675587"/>
              <a:ext cx="165430" cy="111905"/>
            </a:xfrm>
            <a:custGeom>
              <a:avLst/>
              <a:gdLst/>
              <a:ahLst/>
              <a:cxnLst/>
              <a:rect l="l" t="t" r="r" b="b"/>
              <a:pathLst>
                <a:path w="7940" h="5371" extrusionOk="0">
                  <a:moveTo>
                    <a:pt x="7039" y="0"/>
                  </a:moveTo>
                  <a:lnTo>
                    <a:pt x="4103" y="2269"/>
                  </a:lnTo>
                  <a:cubicBezTo>
                    <a:pt x="3914" y="2410"/>
                    <a:pt x="3696" y="2477"/>
                    <a:pt x="3481" y="2477"/>
                  </a:cubicBezTo>
                  <a:cubicBezTo>
                    <a:pt x="3089" y="2477"/>
                    <a:pt x="2708" y="2256"/>
                    <a:pt x="2535" y="1868"/>
                  </a:cubicBezTo>
                  <a:lnTo>
                    <a:pt x="1868" y="334"/>
                  </a:lnTo>
                  <a:lnTo>
                    <a:pt x="1101" y="534"/>
                  </a:lnTo>
                  <a:cubicBezTo>
                    <a:pt x="934" y="567"/>
                    <a:pt x="767" y="734"/>
                    <a:pt x="734" y="901"/>
                  </a:cubicBezTo>
                  <a:cubicBezTo>
                    <a:pt x="567" y="1602"/>
                    <a:pt x="0" y="3369"/>
                    <a:pt x="67" y="4937"/>
                  </a:cubicBezTo>
                  <a:cubicBezTo>
                    <a:pt x="67" y="4937"/>
                    <a:pt x="1031" y="3628"/>
                    <a:pt x="1938" y="3628"/>
                  </a:cubicBezTo>
                  <a:cubicBezTo>
                    <a:pt x="2260" y="3628"/>
                    <a:pt x="2574" y="3792"/>
                    <a:pt x="2836" y="4237"/>
                  </a:cubicBezTo>
                  <a:cubicBezTo>
                    <a:pt x="2836" y="4237"/>
                    <a:pt x="3217" y="3798"/>
                    <a:pt x="3736" y="3798"/>
                  </a:cubicBezTo>
                  <a:cubicBezTo>
                    <a:pt x="4187" y="3798"/>
                    <a:pt x="4741" y="4130"/>
                    <a:pt x="5237" y="5371"/>
                  </a:cubicBezTo>
                  <a:cubicBezTo>
                    <a:pt x="5904" y="4404"/>
                    <a:pt x="6505" y="3369"/>
                    <a:pt x="7039" y="2302"/>
                  </a:cubicBezTo>
                  <a:cubicBezTo>
                    <a:pt x="7572" y="1034"/>
                    <a:pt x="7939" y="334"/>
                    <a:pt x="7939" y="334"/>
                  </a:cubicBezTo>
                  <a:lnTo>
                    <a:pt x="70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8"/>
            <p:cNvSpPr/>
            <p:nvPr/>
          </p:nvSpPr>
          <p:spPr>
            <a:xfrm>
              <a:off x="2611526" y="2678358"/>
              <a:ext cx="195724" cy="572025"/>
            </a:xfrm>
            <a:custGeom>
              <a:avLst/>
              <a:gdLst/>
              <a:ahLst/>
              <a:cxnLst/>
              <a:rect l="l" t="t" r="r" b="b"/>
              <a:pathLst>
                <a:path w="9394" h="27455" extrusionOk="0">
                  <a:moveTo>
                    <a:pt x="3289" y="1"/>
                  </a:moveTo>
                  <a:cubicBezTo>
                    <a:pt x="2022" y="5538"/>
                    <a:pt x="1154" y="11142"/>
                    <a:pt x="687" y="16779"/>
                  </a:cubicBezTo>
                  <a:cubicBezTo>
                    <a:pt x="124" y="24733"/>
                    <a:pt x="1" y="27455"/>
                    <a:pt x="2747" y="27455"/>
                  </a:cubicBezTo>
                  <a:cubicBezTo>
                    <a:pt x="2927" y="27455"/>
                    <a:pt x="3118" y="27443"/>
                    <a:pt x="3322" y="27420"/>
                  </a:cubicBezTo>
                  <a:cubicBezTo>
                    <a:pt x="6658" y="27054"/>
                    <a:pt x="9393" y="26653"/>
                    <a:pt x="8926" y="25419"/>
                  </a:cubicBezTo>
                  <a:cubicBezTo>
                    <a:pt x="8426" y="24218"/>
                    <a:pt x="6625" y="21483"/>
                    <a:pt x="6725" y="20082"/>
                  </a:cubicBezTo>
                  <a:cubicBezTo>
                    <a:pt x="6825" y="18681"/>
                    <a:pt x="7992" y="7773"/>
                    <a:pt x="8126" y="6139"/>
                  </a:cubicBezTo>
                  <a:cubicBezTo>
                    <a:pt x="8259" y="4504"/>
                    <a:pt x="9260" y="1035"/>
                    <a:pt x="32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8"/>
            <p:cNvSpPr/>
            <p:nvPr/>
          </p:nvSpPr>
          <p:spPr>
            <a:xfrm>
              <a:off x="2691162" y="3048118"/>
              <a:ext cx="155700" cy="148241"/>
            </a:xfrm>
            <a:custGeom>
              <a:avLst/>
              <a:gdLst/>
              <a:ahLst/>
              <a:cxnLst/>
              <a:rect l="l" t="t" r="r" b="b"/>
              <a:pathLst>
                <a:path w="7473" h="7115" extrusionOk="0">
                  <a:moveTo>
                    <a:pt x="6005" y="1"/>
                  </a:moveTo>
                  <a:cubicBezTo>
                    <a:pt x="5505" y="601"/>
                    <a:pt x="3637" y="2803"/>
                    <a:pt x="3637" y="2803"/>
                  </a:cubicBezTo>
                  <a:cubicBezTo>
                    <a:pt x="2970" y="3036"/>
                    <a:pt x="2336" y="3337"/>
                    <a:pt x="1702" y="3670"/>
                  </a:cubicBezTo>
                  <a:cubicBezTo>
                    <a:pt x="801" y="4237"/>
                    <a:pt x="1" y="5071"/>
                    <a:pt x="34" y="5305"/>
                  </a:cubicBezTo>
                  <a:cubicBezTo>
                    <a:pt x="234" y="5872"/>
                    <a:pt x="501" y="6405"/>
                    <a:pt x="868" y="6872"/>
                  </a:cubicBezTo>
                  <a:cubicBezTo>
                    <a:pt x="952" y="7040"/>
                    <a:pt x="1129" y="7114"/>
                    <a:pt x="1302" y="7114"/>
                  </a:cubicBezTo>
                  <a:cubicBezTo>
                    <a:pt x="1336" y="7114"/>
                    <a:pt x="1369" y="7111"/>
                    <a:pt x="1402" y="7106"/>
                  </a:cubicBezTo>
                  <a:cubicBezTo>
                    <a:pt x="1902" y="6973"/>
                    <a:pt x="2436" y="6772"/>
                    <a:pt x="2903" y="6572"/>
                  </a:cubicBezTo>
                  <a:cubicBezTo>
                    <a:pt x="3337" y="6339"/>
                    <a:pt x="3737" y="6039"/>
                    <a:pt x="4004" y="5638"/>
                  </a:cubicBezTo>
                  <a:lnTo>
                    <a:pt x="4771" y="4004"/>
                  </a:lnTo>
                  <a:cubicBezTo>
                    <a:pt x="5638" y="3036"/>
                    <a:pt x="6505" y="2136"/>
                    <a:pt x="7473" y="1268"/>
                  </a:cubicBezTo>
                  <a:lnTo>
                    <a:pt x="6005" y="1"/>
                  </a:lnTo>
                  <a:close/>
                </a:path>
              </a:pathLst>
            </a:custGeom>
            <a:solidFill>
              <a:srgbClr val="DD8C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8"/>
            <p:cNvSpPr/>
            <p:nvPr/>
          </p:nvSpPr>
          <p:spPr>
            <a:xfrm>
              <a:off x="2427063" y="2684630"/>
              <a:ext cx="130677" cy="567295"/>
            </a:xfrm>
            <a:custGeom>
              <a:avLst/>
              <a:gdLst/>
              <a:ahLst/>
              <a:cxnLst/>
              <a:rect l="l" t="t" r="r" b="b"/>
              <a:pathLst>
                <a:path w="6272" h="27228" extrusionOk="0">
                  <a:moveTo>
                    <a:pt x="6271" y="0"/>
                  </a:moveTo>
                  <a:lnTo>
                    <a:pt x="6271" y="0"/>
                  </a:lnTo>
                  <a:cubicBezTo>
                    <a:pt x="4036" y="434"/>
                    <a:pt x="2168" y="1868"/>
                    <a:pt x="1334" y="2402"/>
                  </a:cubicBezTo>
                  <a:cubicBezTo>
                    <a:pt x="500" y="2969"/>
                    <a:pt x="1001" y="2669"/>
                    <a:pt x="500" y="7572"/>
                  </a:cubicBezTo>
                  <a:cubicBezTo>
                    <a:pt x="0" y="12509"/>
                    <a:pt x="500" y="19414"/>
                    <a:pt x="500" y="20548"/>
                  </a:cubicBezTo>
                  <a:cubicBezTo>
                    <a:pt x="500" y="21682"/>
                    <a:pt x="33" y="26352"/>
                    <a:pt x="33" y="26352"/>
                  </a:cubicBezTo>
                  <a:cubicBezTo>
                    <a:pt x="33" y="26352"/>
                    <a:pt x="299" y="27228"/>
                    <a:pt x="1492" y="27228"/>
                  </a:cubicBezTo>
                  <a:cubicBezTo>
                    <a:pt x="1637" y="27228"/>
                    <a:pt x="1795" y="27215"/>
                    <a:pt x="1968" y="27186"/>
                  </a:cubicBezTo>
                  <a:cubicBezTo>
                    <a:pt x="3569" y="26919"/>
                    <a:pt x="3169" y="22349"/>
                    <a:pt x="3369" y="13743"/>
                  </a:cubicBezTo>
                  <a:cubicBezTo>
                    <a:pt x="3536" y="5137"/>
                    <a:pt x="6271" y="0"/>
                    <a:pt x="6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8"/>
            <p:cNvSpPr/>
            <p:nvPr/>
          </p:nvSpPr>
          <p:spPr>
            <a:xfrm>
              <a:off x="2723145" y="2701299"/>
              <a:ext cx="230060" cy="432305"/>
            </a:xfrm>
            <a:custGeom>
              <a:avLst/>
              <a:gdLst/>
              <a:ahLst/>
              <a:cxnLst/>
              <a:rect l="l" t="t" r="r" b="b"/>
              <a:pathLst>
                <a:path w="11042" h="20749" extrusionOk="0">
                  <a:moveTo>
                    <a:pt x="1101" y="1"/>
                  </a:moveTo>
                  <a:cubicBezTo>
                    <a:pt x="1101" y="1"/>
                    <a:pt x="0" y="2836"/>
                    <a:pt x="200" y="4904"/>
                  </a:cubicBezTo>
                  <a:cubicBezTo>
                    <a:pt x="300" y="5771"/>
                    <a:pt x="6505" y="12443"/>
                    <a:pt x="6505" y="12443"/>
                  </a:cubicBezTo>
                  <a:lnTo>
                    <a:pt x="1835" y="18647"/>
                  </a:lnTo>
                  <a:lnTo>
                    <a:pt x="4237" y="20749"/>
                  </a:lnTo>
                  <a:cubicBezTo>
                    <a:pt x="4237" y="20749"/>
                    <a:pt x="10908" y="14144"/>
                    <a:pt x="10975" y="12343"/>
                  </a:cubicBezTo>
                  <a:cubicBezTo>
                    <a:pt x="11041" y="10575"/>
                    <a:pt x="3603" y="734"/>
                    <a:pt x="1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8"/>
            <p:cNvSpPr/>
            <p:nvPr/>
          </p:nvSpPr>
          <p:spPr>
            <a:xfrm>
              <a:off x="2607754" y="2487915"/>
              <a:ext cx="12543" cy="16793"/>
            </a:xfrm>
            <a:custGeom>
              <a:avLst/>
              <a:gdLst/>
              <a:ahLst/>
              <a:cxnLst/>
              <a:rect l="l" t="t" r="r" b="b"/>
              <a:pathLst>
                <a:path w="602" h="806" extrusionOk="0">
                  <a:moveTo>
                    <a:pt x="368" y="1"/>
                  </a:moveTo>
                  <a:cubicBezTo>
                    <a:pt x="234" y="1"/>
                    <a:pt x="101" y="134"/>
                    <a:pt x="34" y="368"/>
                  </a:cubicBezTo>
                  <a:cubicBezTo>
                    <a:pt x="1" y="568"/>
                    <a:pt x="68" y="768"/>
                    <a:pt x="234" y="802"/>
                  </a:cubicBezTo>
                  <a:cubicBezTo>
                    <a:pt x="246" y="804"/>
                    <a:pt x="258" y="806"/>
                    <a:pt x="269" y="806"/>
                  </a:cubicBezTo>
                  <a:cubicBezTo>
                    <a:pt x="390" y="806"/>
                    <a:pt x="507" y="651"/>
                    <a:pt x="568" y="468"/>
                  </a:cubicBezTo>
                  <a:cubicBezTo>
                    <a:pt x="601" y="234"/>
                    <a:pt x="535" y="34"/>
                    <a:pt x="3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8"/>
            <p:cNvSpPr/>
            <p:nvPr/>
          </p:nvSpPr>
          <p:spPr>
            <a:xfrm>
              <a:off x="2557018" y="2478101"/>
              <a:ext cx="12543" cy="16210"/>
            </a:xfrm>
            <a:custGeom>
              <a:avLst/>
              <a:gdLst/>
              <a:ahLst/>
              <a:cxnLst/>
              <a:rect l="l" t="t" r="r" b="b"/>
              <a:pathLst>
                <a:path w="602" h="778" extrusionOk="0">
                  <a:moveTo>
                    <a:pt x="325" y="1"/>
                  </a:moveTo>
                  <a:cubicBezTo>
                    <a:pt x="179" y="1"/>
                    <a:pt x="65" y="156"/>
                    <a:pt x="34" y="339"/>
                  </a:cubicBezTo>
                  <a:cubicBezTo>
                    <a:pt x="1" y="572"/>
                    <a:pt x="68" y="772"/>
                    <a:pt x="201" y="772"/>
                  </a:cubicBezTo>
                  <a:cubicBezTo>
                    <a:pt x="215" y="776"/>
                    <a:pt x="229" y="777"/>
                    <a:pt x="243" y="777"/>
                  </a:cubicBezTo>
                  <a:cubicBezTo>
                    <a:pt x="367" y="777"/>
                    <a:pt x="505" y="648"/>
                    <a:pt x="535" y="439"/>
                  </a:cubicBezTo>
                  <a:cubicBezTo>
                    <a:pt x="601" y="238"/>
                    <a:pt x="501" y="38"/>
                    <a:pt x="368" y="5"/>
                  </a:cubicBezTo>
                  <a:cubicBezTo>
                    <a:pt x="353" y="2"/>
                    <a:pt x="339" y="1"/>
                    <a:pt x="3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8"/>
            <p:cNvSpPr/>
            <p:nvPr/>
          </p:nvSpPr>
          <p:spPr>
            <a:xfrm>
              <a:off x="2555643" y="2473330"/>
              <a:ext cx="10438" cy="6626"/>
            </a:xfrm>
            <a:custGeom>
              <a:avLst/>
              <a:gdLst/>
              <a:ahLst/>
              <a:cxnLst/>
              <a:rect l="l" t="t" r="r" b="b"/>
              <a:pathLst>
                <a:path w="501" h="318" extrusionOk="0">
                  <a:moveTo>
                    <a:pt x="0" y="0"/>
                  </a:moveTo>
                  <a:cubicBezTo>
                    <a:pt x="0" y="1"/>
                    <a:pt x="136" y="317"/>
                    <a:pt x="352" y="317"/>
                  </a:cubicBezTo>
                  <a:cubicBezTo>
                    <a:pt x="398" y="317"/>
                    <a:pt x="448" y="303"/>
                    <a:pt x="501" y="267"/>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8"/>
            <p:cNvSpPr/>
            <p:nvPr/>
          </p:nvSpPr>
          <p:spPr>
            <a:xfrm>
              <a:off x="2606379" y="2483748"/>
              <a:ext cx="10438" cy="6000"/>
            </a:xfrm>
            <a:custGeom>
              <a:avLst/>
              <a:gdLst/>
              <a:ahLst/>
              <a:cxnLst/>
              <a:rect l="l" t="t" r="r" b="b"/>
              <a:pathLst>
                <a:path w="501" h="288" extrusionOk="0">
                  <a:moveTo>
                    <a:pt x="0" y="1"/>
                  </a:moveTo>
                  <a:cubicBezTo>
                    <a:pt x="0" y="1"/>
                    <a:pt x="132" y="287"/>
                    <a:pt x="343" y="287"/>
                  </a:cubicBezTo>
                  <a:cubicBezTo>
                    <a:pt x="392" y="287"/>
                    <a:pt x="444" y="272"/>
                    <a:pt x="501" y="234"/>
                  </a:cubicBez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8"/>
            <p:cNvSpPr/>
            <p:nvPr/>
          </p:nvSpPr>
          <p:spPr>
            <a:xfrm>
              <a:off x="2577188" y="2546486"/>
              <a:ext cx="38232" cy="17043"/>
            </a:xfrm>
            <a:custGeom>
              <a:avLst/>
              <a:gdLst/>
              <a:ahLst/>
              <a:cxnLst/>
              <a:rect l="l" t="t" r="r" b="b"/>
              <a:pathLst>
                <a:path w="1835" h="818" extrusionOk="0">
                  <a:moveTo>
                    <a:pt x="1752" y="0"/>
                  </a:moveTo>
                  <a:cubicBezTo>
                    <a:pt x="1735" y="0"/>
                    <a:pt x="1718" y="9"/>
                    <a:pt x="1701" y="25"/>
                  </a:cubicBezTo>
                  <a:cubicBezTo>
                    <a:pt x="1346" y="440"/>
                    <a:pt x="833" y="670"/>
                    <a:pt x="303" y="670"/>
                  </a:cubicBezTo>
                  <a:cubicBezTo>
                    <a:pt x="235" y="670"/>
                    <a:pt x="168" y="667"/>
                    <a:pt x="100" y="659"/>
                  </a:cubicBezTo>
                  <a:cubicBezTo>
                    <a:pt x="67" y="659"/>
                    <a:pt x="34" y="692"/>
                    <a:pt x="34" y="726"/>
                  </a:cubicBezTo>
                  <a:cubicBezTo>
                    <a:pt x="0" y="759"/>
                    <a:pt x="34" y="793"/>
                    <a:pt x="100" y="793"/>
                  </a:cubicBezTo>
                  <a:cubicBezTo>
                    <a:pt x="167" y="809"/>
                    <a:pt x="234" y="818"/>
                    <a:pt x="300" y="818"/>
                  </a:cubicBezTo>
                  <a:cubicBezTo>
                    <a:pt x="367" y="818"/>
                    <a:pt x="434" y="809"/>
                    <a:pt x="501" y="793"/>
                  </a:cubicBezTo>
                  <a:cubicBezTo>
                    <a:pt x="1001" y="759"/>
                    <a:pt x="1468" y="492"/>
                    <a:pt x="1802" y="125"/>
                  </a:cubicBezTo>
                  <a:cubicBezTo>
                    <a:pt x="1835" y="92"/>
                    <a:pt x="1835" y="59"/>
                    <a:pt x="1802" y="25"/>
                  </a:cubicBezTo>
                  <a:cubicBezTo>
                    <a:pt x="1785" y="9"/>
                    <a:pt x="1768" y="0"/>
                    <a:pt x="17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8"/>
            <p:cNvSpPr/>
            <p:nvPr/>
          </p:nvSpPr>
          <p:spPr>
            <a:xfrm>
              <a:off x="2663366" y="2398257"/>
              <a:ext cx="107738" cy="233540"/>
            </a:xfrm>
            <a:custGeom>
              <a:avLst/>
              <a:gdLst/>
              <a:ahLst/>
              <a:cxnLst/>
              <a:rect l="l" t="t" r="r" b="b"/>
              <a:pathLst>
                <a:path w="5171" h="11209" extrusionOk="0">
                  <a:moveTo>
                    <a:pt x="534" y="1"/>
                  </a:moveTo>
                  <a:cubicBezTo>
                    <a:pt x="1802" y="3637"/>
                    <a:pt x="1635" y="7673"/>
                    <a:pt x="1" y="11209"/>
                  </a:cubicBezTo>
                  <a:cubicBezTo>
                    <a:pt x="367" y="11075"/>
                    <a:pt x="768" y="11009"/>
                    <a:pt x="1135" y="10909"/>
                  </a:cubicBezTo>
                  <a:cubicBezTo>
                    <a:pt x="1301" y="10442"/>
                    <a:pt x="1435" y="9975"/>
                    <a:pt x="1602" y="9508"/>
                  </a:cubicBezTo>
                  <a:lnTo>
                    <a:pt x="1602" y="9508"/>
                  </a:lnTo>
                  <a:cubicBezTo>
                    <a:pt x="1568" y="9908"/>
                    <a:pt x="1435" y="10442"/>
                    <a:pt x="1368" y="10875"/>
                  </a:cubicBezTo>
                  <a:lnTo>
                    <a:pt x="2369" y="10709"/>
                  </a:lnTo>
                  <a:cubicBezTo>
                    <a:pt x="2536" y="10242"/>
                    <a:pt x="2669" y="9741"/>
                    <a:pt x="2836" y="9308"/>
                  </a:cubicBezTo>
                  <a:lnTo>
                    <a:pt x="2836" y="9308"/>
                  </a:lnTo>
                  <a:cubicBezTo>
                    <a:pt x="2769" y="9708"/>
                    <a:pt x="2702" y="10242"/>
                    <a:pt x="2602" y="10642"/>
                  </a:cubicBezTo>
                  <a:cubicBezTo>
                    <a:pt x="3737" y="9875"/>
                    <a:pt x="4537" y="8707"/>
                    <a:pt x="4871" y="7373"/>
                  </a:cubicBezTo>
                  <a:cubicBezTo>
                    <a:pt x="5171" y="5872"/>
                    <a:pt x="4971" y="4337"/>
                    <a:pt x="4304" y="2970"/>
                  </a:cubicBezTo>
                  <a:cubicBezTo>
                    <a:pt x="3503" y="1569"/>
                    <a:pt x="2069" y="968"/>
                    <a:pt x="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8"/>
            <p:cNvSpPr/>
            <p:nvPr/>
          </p:nvSpPr>
          <p:spPr>
            <a:xfrm>
              <a:off x="2671159" y="2515648"/>
              <a:ext cx="60130" cy="66880"/>
            </a:xfrm>
            <a:custGeom>
              <a:avLst/>
              <a:gdLst/>
              <a:ahLst/>
              <a:cxnLst/>
              <a:rect l="l" t="t" r="r" b="b"/>
              <a:pathLst>
                <a:path w="2886" h="3210" extrusionOk="0">
                  <a:moveTo>
                    <a:pt x="1555" y="0"/>
                  </a:moveTo>
                  <a:cubicBezTo>
                    <a:pt x="1524" y="0"/>
                    <a:pt x="1493" y="2"/>
                    <a:pt x="1461" y="4"/>
                  </a:cubicBezTo>
                  <a:cubicBezTo>
                    <a:pt x="561" y="71"/>
                    <a:pt x="94" y="1205"/>
                    <a:pt x="27" y="1972"/>
                  </a:cubicBezTo>
                  <a:cubicBezTo>
                    <a:pt x="1" y="2652"/>
                    <a:pt x="344" y="3209"/>
                    <a:pt x="879" y="3209"/>
                  </a:cubicBezTo>
                  <a:cubicBezTo>
                    <a:pt x="1026" y="3209"/>
                    <a:pt x="1188" y="3167"/>
                    <a:pt x="1361" y="3073"/>
                  </a:cubicBezTo>
                  <a:cubicBezTo>
                    <a:pt x="1962" y="2740"/>
                    <a:pt x="2395" y="2206"/>
                    <a:pt x="2629" y="1572"/>
                  </a:cubicBezTo>
                  <a:cubicBezTo>
                    <a:pt x="2885" y="802"/>
                    <a:pt x="2339" y="0"/>
                    <a:pt x="1555" y="0"/>
                  </a:cubicBezTo>
                  <a:close/>
                </a:path>
              </a:pathLst>
            </a:custGeom>
            <a:solidFill>
              <a:srgbClr val="DD8C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8"/>
            <p:cNvSpPr/>
            <p:nvPr/>
          </p:nvSpPr>
          <p:spPr>
            <a:xfrm>
              <a:off x="2538953" y="2770100"/>
              <a:ext cx="52150" cy="50067"/>
            </a:xfrm>
            <a:custGeom>
              <a:avLst/>
              <a:gdLst/>
              <a:ahLst/>
              <a:cxnLst/>
              <a:rect l="l" t="t" r="r" b="b"/>
              <a:pathLst>
                <a:path w="2503" h="2403" extrusionOk="0">
                  <a:moveTo>
                    <a:pt x="1635" y="501"/>
                  </a:moveTo>
                  <a:lnTo>
                    <a:pt x="1635" y="501"/>
                  </a:lnTo>
                  <a:cubicBezTo>
                    <a:pt x="1502" y="701"/>
                    <a:pt x="1435" y="902"/>
                    <a:pt x="1368" y="1135"/>
                  </a:cubicBezTo>
                  <a:lnTo>
                    <a:pt x="1368" y="1168"/>
                  </a:lnTo>
                  <a:cubicBezTo>
                    <a:pt x="1335" y="1502"/>
                    <a:pt x="1268" y="1836"/>
                    <a:pt x="1068" y="1936"/>
                  </a:cubicBezTo>
                  <a:cubicBezTo>
                    <a:pt x="1018" y="1969"/>
                    <a:pt x="960" y="1986"/>
                    <a:pt x="905" y="1986"/>
                  </a:cubicBezTo>
                  <a:cubicBezTo>
                    <a:pt x="851" y="1986"/>
                    <a:pt x="801" y="1969"/>
                    <a:pt x="768" y="1936"/>
                  </a:cubicBezTo>
                  <a:cubicBezTo>
                    <a:pt x="601" y="1869"/>
                    <a:pt x="501" y="1736"/>
                    <a:pt x="468" y="1569"/>
                  </a:cubicBezTo>
                  <a:cubicBezTo>
                    <a:pt x="468" y="1235"/>
                    <a:pt x="634" y="935"/>
                    <a:pt x="935" y="768"/>
                  </a:cubicBezTo>
                  <a:cubicBezTo>
                    <a:pt x="1135" y="635"/>
                    <a:pt x="1368" y="568"/>
                    <a:pt x="1635" y="501"/>
                  </a:cubicBezTo>
                  <a:close/>
                  <a:moveTo>
                    <a:pt x="1902" y="1"/>
                  </a:moveTo>
                  <a:cubicBezTo>
                    <a:pt x="1502" y="68"/>
                    <a:pt x="1068" y="201"/>
                    <a:pt x="701" y="435"/>
                  </a:cubicBezTo>
                  <a:cubicBezTo>
                    <a:pt x="267" y="668"/>
                    <a:pt x="1" y="1135"/>
                    <a:pt x="67" y="1635"/>
                  </a:cubicBezTo>
                  <a:cubicBezTo>
                    <a:pt x="101" y="1936"/>
                    <a:pt x="301" y="2169"/>
                    <a:pt x="568" y="2303"/>
                  </a:cubicBezTo>
                  <a:cubicBezTo>
                    <a:pt x="668" y="2369"/>
                    <a:pt x="801" y="2403"/>
                    <a:pt x="935" y="2403"/>
                  </a:cubicBezTo>
                  <a:cubicBezTo>
                    <a:pt x="1035" y="2403"/>
                    <a:pt x="1168" y="2369"/>
                    <a:pt x="1268" y="2303"/>
                  </a:cubicBezTo>
                  <a:cubicBezTo>
                    <a:pt x="1602" y="2036"/>
                    <a:pt x="1802" y="1635"/>
                    <a:pt x="1802" y="1235"/>
                  </a:cubicBezTo>
                  <a:lnTo>
                    <a:pt x="1802" y="1168"/>
                  </a:lnTo>
                  <a:cubicBezTo>
                    <a:pt x="1835" y="835"/>
                    <a:pt x="2102" y="435"/>
                    <a:pt x="2302" y="435"/>
                  </a:cubicBezTo>
                  <a:cubicBezTo>
                    <a:pt x="2402" y="435"/>
                    <a:pt x="2502" y="335"/>
                    <a:pt x="2502" y="234"/>
                  </a:cubicBezTo>
                  <a:cubicBezTo>
                    <a:pt x="2502" y="101"/>
                    <a:pt x="2402" y="1"/>
                    <a:pt x="23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8"/>
            <p:cNvSpPr/>
            <p:nvPr/>
          </p:nvSpPr>
          <p:spPr>
            <a:xfrm>
              <a:off x="2582042" y="2770809"/>
              <a:ext cx="49379" cy="52150"/>
            </a:xfrm>
            <a:custGeom>
              <a:avLst/>
              <a:gdLst/>
              <a:ahLst/>
              <a:cxnLst/>
              <a:rect l="l" t="t" r="r" b="b"/>
              <a:pathLst>
                <a:path w="2370" h="2503" extrusionOk="0">
                  <a:moveTo>
                    <a:pt x="835" y="534"/>
                  </a:moveTo>
                  <a:cubicBezTo>
                    <a:pt x="1102" y="634"/>
                    <a:pt x="1302" y="734"/>
                    <a:pt x="1502" y="901"/>
                  </a:cubicBezTo>
                  <a:cubicBezTo>
                    <a:pt x="1769" y="1101"/>
                    <a:pt x="1902" y="1401"/>
                    <a:pt x="1869" y="1735"/>
                  </a:cubicBezTo>
                  <a:cubicBezTo>
                    <a:pt x="1835" y="1902"/>
                    <a:pt x="1702" y="2002"/>
                    <a:pt x="1569" y="2068"/>
                  </a:cubicBezTo>
                  <a:cubicBezTo>
                    <a:pt x="1527" y="2082"/>
                    <a:pt x="1480" y="2090"/>
                    <a:pt x="1432" y="2090"/>
                  </a:cubicBezTo>
                  <a:cubicBezTo>
                    <a:pt x="1364" y="2090"/>
                    <a:pt x="1294" y="2074"/>
                    <a:pt x="1235" y="2035"/>
                  </a:cubicBezTo>
                  <a:cubicBezTo>
                    <a:pt x="1035" y="1902"/>
                    <a:pt x="1001" y="1568"/>
                    <a:pt x="1001" y="1268"/>
                  </a:cubicBezTo>
                  <a:lnTo>
                    <a:pt x="1001" y="1201"/>
                  </a:lnTo>
                  <a:cubicBezTo>
                    <a:pt x="1001" y="968"/>
                    <a:pt x="935" y="734"/>
                    <a:pt x="835" y="534"/>
                  </a:cubicBezTo>
                  <a:close/>
                  <a:moveTo>
                    <a:pt x="234" y="0"/>
                  </a:moveTo>
                  <a:cubicBezTo>
                    <a:pt x="101" y="0"/>
                    <a:pt x="1" y="67"/>
                    <a:pt x="1" y="200"/>
                  </a:cubicBezTo>
                  <a:cubicBezTo>
                    <a:pt x="1" y="301"/>
                    <a:pt x="67" y="401"/>
                    <a:pt x="168" y="434"/>
                  </a:cubicBezTo>
                  <a:cubicBezTo>
                    <a:pt x="368" y="434"/>
                    <a:pt x="601" y="901"/>
                    <a:pt x="601" y="1235"/>
                  </a:cubicBezTo>
                  <a:lnTo>
                    <a:pt x="601" y="1268"/>
                  </a:lnTo>
                  <a:cubicBezTo>
                    <a:pt x="534" y="1702"/>
                    <a:pt x="701" y="2102"/>
                    <a:pt x="1001" y="2402"/>
                  </a:cubicBezTo>
                  <a:cubicBezTo>
                    <a:pt x="1135" y="2469"/>
                    <a:pt x="1268" y="2502"/>
                    <a:pt x="1402" y="2502"/>
                  </a:cubicBezTo>
                  <a:cubicBezTo>
                    <a:pt x="1502" y="2502"/>
                    <a:pt x="1602" y="2469"/>
                    <a:pt x="1702" y="2435"/>
                  </a:cubicBezTo>
                  <a:cubicBezTo>
                    <a:pt x="1969" y="2335"/>
                    <a:pt x="2202" y="2102"/>
                    <a:pt x="2269" y="1802"/>
                  </a:cubicBezTo>
                  <a:cubicBezTo>
                    <a:pt x="2369" y="1335"/>
                    <a:pt x="2169" y="834"/>
                    <a:pt x="1769" y="534"/>
                  </a:cubicBezTo>
                  <a:cubicBezTo>
                    <a:pt x="1435" y="301"/>
                    <a:pt x="1035" y="100"/>
                    <a:pt x="6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8"/>
            <p:cNvSpPr/>
            <p:nvPr/>
          </p:nvSpPr>
          <p:spPr>
            <a:xfrm>
              <a:off x="2555643" y="2775018"/>
              <a:ext cx="27127" cy="92403"/>
            </a:xfrm>
            <a:custGeom>
              <a:avLst/>
              <a:gdLst/>
              <a:ahLst/>
              <a:cxnLst/>
              <a:rect l="l" t="t" r="r" b="b"/>
              <a:pathLst>
                <a:path w="1302" h="4435" extrusionOk="0">
                  <a:moveTo>
                    <a:pt x="1070" y="1"/>
                  </a:moveTo>
                  <a:cubicBezTo>
                    <a:pt x="974" y="1"/>
                    <a:pt x="883" y="62"/>
                    <a:pt x="867" y="199"/>
                  </a:cubicBezTo>
                  <a:cubicBezTo>
                    <a:pt x="734" y="1533"/>
                    <a:pt x="434" y="2867"/>
                    <a:pt x="34" y="4168"/>
                  </a:cubicBezTo>
                  <a:cubicBezTo>
                    <a:pt x="0" y="4268"/>
                    <a:pt x="67" y="4368"/>
                    <a:pt x="167" y="4435"/>
                  </a:cubicBezTo>
                  <a:lnTo>
                    <a:pt x="234" y="4435"/>
                  </a:lnTo>
                  <a:cubicBezTo>
                    <a:pt x="334" y="4435"/>
                    <a:pt x="400" y="4368"/>
                    <a:pt x="467" y="4302"/>
                  </a:cubicBezTo>
                  <a:cubicBezTo>
                    <a:pt x="867" y="2967"/>
                    <a:pt x="1134" y="1600"/>
                    <a:pt x="1301" y="232"/>
                  </a:cubicBezTo>
                  <a:cubicBezTo>
                    <a:pt x="1301" y="87"/>
                    <a:pt x="1183" y="1"/>
                    <a:pt x="10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8"/>
            <p:cNvSpPr/>
            <p:nvPr/>
          </p:nvSpPr>
          <p:spPr>
            <a:xfrm>
              <a:off x="2580980" y="2771580"/>
              <a:ext cx="19856" cy="117405"/>
            </a:xfrm>
            <a:custGeom>
              <a:avLst/>
              <a:gdLst/>
              <a:ahLst/>
              <a:cxnLst/>
              <a:rect l="l" t="t" r="r" b="b"/>
              <a:pathLst>
                <a:path w="953" h="5635" extrusionOk="0">
                  <a:moveTo>
                    <a:pt x="279" y="0"/>
                  </a:moveTo>
                  <a:cubicBezTo>
                    <a:pt x="133" y="0"/>
                    <a:pt x="1" y="165"/>
                    <a:pt x="118" y="330"/>
                  </a:cubicBezTo>
                  <a:cubicBezTo>
                    <a:pt x="419" y="897"/>
                    <a:pt x="519" y="1531"/>
                    <a:pt x="419" y="2165"/>
                  </a:cubicBezTo>
                  <a:cubicBezTo>
                    <a:pt x="419" y="2365"/>
                    <a:pt x="385" y="2599"/>
                    <a:pt x="352" y="2832"/>
                  </a:cubicBezTo>
                  <a:cubicBezTo>
                    <a:pt x="252" y="3266"/>
                    <a:pt x="219" y="3733"/>
                    <a:pt x="219" y="4200"/>
                  </a:cubicBezTo>
                  <a:cubicBezTo>
                    <a:pt x="252" y="4633"/>
                    <a:pt x="319" y="5067"/>
                    <a:pt x="485" y="5501"/>
                  </a:cubicBezTo>
                  <a:cubicBezTo>
                    <a:pt x="519" y="5567"/>
                    <a:pt x="585" y="5634"/>
                    <a:pt x="686" y="5634"/>
                  </a:cubicBezTo>
                  <a:cubicBezTo>
                    <a:pt x="719" y="5634"/>
                    <a:pt x="752" y="5634"/>
                    <a:pt x="752" y="5601"/>
                  </a:cubicBezTo>
                  <a:cubicBezTo>
                    <a:pt x="886" y="5567"/>
                    <a:pt x="919" y="5434"/>
                    <a:pt x="886" y="5334"/>
                  </a:cubicBezTo>
                  <a:cubicBezTo>
                    <a:pt x="752" y="4967"/>
                    <a:pt x="652" y="4567"/>
                    <a:pt x="652" y="4166"/>
                  </a:cubicBezTo>
                  <a:cubicBezTo>
                    <a:pt x="652" y="3733"/>
                    <a:pt x="686" y="3299"/>
                    <a:pt x="752" y="2899"/>
                  </a:cubicBezTo>
                  <a:cubicBezTo>
                    <a:pt x="786" y="2665"/>
                    <a:pt x="819" y="2432"/>
                    <a:pt x="852" y="2198"/>
                  </a:cubicBezTo>
                  <a:cubicBezTo>
                    <a:pt x="952" y="1464"/>
                    <a:pt x="819" y="731"/>
                    <a:pt x="452" y="97"/>
                  </a:cubicBezTo>
                  <a:cubicBezTo>
                    <a:pt x="403" y="28"/>
                    <a:pt x="340" y="0"/>
                    <a:pt x="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8"/>
            <p:cNvSpPr/>
            <p:nvPr/>
          </p:nvSpPr>
          <p:spPr>
            <a:xfrm>
              <a:off x="2532015" y="2378525"/>
              <a:ext cx="189057" cy="119135"/>
            </a:xfrm>
            <a:custGeom>
              <a:avLst/>
              <a:gdLst/>
              <a:ahLst/>
              <a:cxnLst/>
              <a:rect l="l" t="t" r="r" b="b"/>
              <a:pathLst>
                <a:path w="9074" h="5718" extrusionOk="0">
                  <a:moveTo>
                    <a:pt x="3386" y="1"/>
                  </a:moveTo>
                  <a:cubicBezTo>
                    <a:pt x="2775" y="1"/>
                    <a:pt x="2132" y="93"/>
                    <a:pt x="1468" y="314"/>
                  </a:cubicBezTo>
                  <a:cubicBezTo>
                    <a:pt x="334" y="681"/>
                    <a:pt x="0" y="2316"/>
                    <a:pt x="267" y="3450"/>
                  </a:cubicBezTo>
                  <a:cubicBezTo>
                    <a:pt x="578" y="3415"/>
                    <a:pt x="885" y="3396"/>
                    <a:pt x="1189" y="3396"/>
                  </a:cubicBezTo>
                  <a:cubicBezTo>
                    <a:pt x="1766" y="3396"/>
                    <a:pt x="2334" y="3464"/>
                    <a:pt x="2902" y="3616"/>
                  </a:cubicBezTo>
                  <a:lnTo>
                    <a:pt x="2969" y="3717"/>
                  </a:lnTo>
                  <a:cubicBezTo>
                    <a:pt x="3102" y="3416"/>
                    <a:pt x="3202" y="2883"/>
                    <a:pt x="3336" y="2549"/>
                  </a:cubicBezTo>
                  <a:lnTo>
                    <a:pt x="3336" y="2549"/>
                  </a:lnTo>
                  <a:cubicBezTo>
                    <a:pt x="3302" y="2949"/>
                    <a:pt x="3236" y="3350"/>
                    <a:pt x="3202" y="3750"/>
                  </a:cubicBezTo>
                  <a:cubicBezTo>
                    <a:pt x="3503" y="3817"/>
                    <a:pt x="3836" y="3883"/>
                    <a:pt x="4136" y="3917"/>
                  </a:cubicBezTo>
                  <a:cubicBezTo>
                    <a:pt x="4236" y="3583"/>
                    <a:pt x="4336" y="3216"/>
                    <a:pt x="4437" y="2849"/>
                  </a:cubicBezTo>
                  <a:lnTo>
                    <a:pt x="4437" y="2849"/>
                  </a:lnTo>
                  <a:cubicBezTo>
                    <a:pt x="4370" y="3250"/>
                    <a:pt x="4370" y="3616"/>
                    <a:pt x="4303" y="4017"/>
                  </a:cubicBezTo>
                  <a:cubicBezTo>
                    <a:pt x="4537" y="4017"/>
                    <a:pt x="4770" y="4117"/>
                    <a:pt x="4970" y="4284"/>
                  </a:cubicBezTo>
                  <a:lnTo>
                    <a:pt x="5737" y="4784"/>
                  </a:lnTo>
                  <a:cubicBezTo>
                    <a:pt x="5838" y="4417"/>
                    <a:pt x="5871" y="4050"/>
                    <a:pt x="5971" y="3683"/>
                  </a:cubicBezTo>
                  <a:lnTo>
                    <a:pt x="5971" y="3683"/>
                  </a:lnTo>
                  <a:cubicBezTo>
                    <a:pt x="6004" y="4117"/>
                    <a:pt x="5971" y="4584"/>
                    <a:pt x="5871" y="5051"/>
                  </a:cubicBezTo>
                  <a:cubicBezTo>
                    <a:pt x="6071" y="5251"/>
                    <a:pt x="6405" y="5518"/>
                    <a:pt x="6638" y="5718"/>
                  </a:cubicBezTo>
                  <a:cubicBezTo>
                    <a:pt x="8006" y="4884"/>
                    <a:pt x="9073" y="3850"/>
                    <a:pt x="8506" y="2282"/>
                  </a:cubicBezTo>
                  <a:cubicBezTo>
                    <a:pt x="8424" y="2062"/>
                    <a:pt x="6273" y="1"/>
                    <a:pt x="3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8"/>
            <p:cNvSpPr/>
            <p:nvPr/>
          </p:nvSpPr>
          <p:spPr>
            <a:xfrm>
              <a:off x="2682140" y="2556737"/>
              <a:ext cx="17397" cy="15480"/>
            </a:xfrm>
            <a:custGeom>
              <a:avLst/>
              <a:gdLst/>
              <a:ahLst/>
              <a:cxnLst/>
              <a:rect l="l" t="t" r="r" b="b"/>
              <a:pathLst>
                <a:path w="835" h="743" extrusionOk="0">
                  <a:moveTo>
                    <a:pt x="467" y="0"/>
                  </a:moveTo>
                  <a:cubicBezTo>
                    <a:pt x="134" y="0"/>
                    <a:pt x="0" y="401"/>
                    <a:pt x="200" y="634"/>
                  </a:cubicBezTo>
                  <a:cubicBezTo>
                    <a:pt x="275" y="709"/>
                    <a:pt x="368" y="743"/>
                    <a:pt x="459" y="743"/>
                  </a:cubicBezTo>
                  <a:cubicBezTo>
                    <a:pt x="650" y="743"/>
                    <a:pt x="834" y="593"/>
                    <a:pt x="834" y="367"/>
                  </a:cubicBezTo>
                  <a:cubicBezTo>
                    <a:pt x="834" y="167"/>
                    <a:pt x="667" y="0"/>
                    <a:pt x="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8"/>
            <p:cNvSpPr/>
            <p:nvPr/>
          </p:nvSpPr>
          <p:spPr>
            <a:xfrm>
              <a:off x="2279709" y="4388159"/>
              <a:ext cx="191828" cy="67443"/>
            </a:xfrm>
            <a:custGeom>
              <a:avLst/>
              <a:gdLst/>
              <a:ahLst/>
              <a:cxnLst/>
              <a:rect l="l" t="t" r="r" b="b"/>
              <a:pathLst>
                <a:path w="9207" h="3237" extrusionOk="0">
                  <a:moveTo>
                    <a:pt x="5638" y="1"/>
                  </a:moveTo>
                  <a:cubicBezTo>
                    <a:pt x="5404" y="1"/>
                    <a:pt x="5137" y="67"/>
                    <a:pt x="4937" y="201"/>
                  </a:cubicBezTo>
                  <a:cubicBezTo>
                    <a:pt x="2936" y="1301"/>
                    <a:pt x="2702" y="1301"/>
                    <a:pt x="467" y="1735"/>
                  </a:cubicBezTo>
                  <a:cubicBezTo>
                    <a:pt x="0" y="1835"/>
                    <a:pt x="167" y="3003"/>
                    <a:pt x="1301" y="3003"/>
                  </a:cubicBezTo>
                  <a:cubicBezTo>
                    <a:pt x="2004" y="3027"/>
                    <a:pt x="2424" y="3034"/>
                    <a:pt x="2755" y="3034"/>
                  </a:cubicBezTo>
                  <a:cubicBezTo>
                    <a:pt x="3118" y="3034"/>
                    <a:pt x="3374" y="3026"/>
                    <a:pt x="3776" y="3026"/>
                  </a:cubicBezTo>
                  <a:cubicBezTo>
                    <a:pt x="4002" y="3026"/>
                    <a:pt x="4274" y="3029"/>
                    <a:pt x="4637" y="3036"/>
                  </a:cubicBezTo>
                  <a:cubicBezTo>
                    <a:pt x="6005" y="3069"/>
                    <a:pt x="7673" y="3203"/>
                    <a:pt x="8740" y="3236"/>
                  </a:cubicBezTo>
                  <a:lnTo>
                    <a:pt x="8773" y="3236"/>
                  </a:lnTo>
                  <a:cubicBezTo>
                    <a:pt x="9040" y="3236"/>
                    <a:pt x="9207" y="3003"/>
                    <a:pt x="9207" y="2769"/>
                  </a:cubicBezTo>
                  <a:lnTo>
                    <a:pt x="8973" y="301"/>
                  </a:lnTo>
                  <a:cubicBezTo>
                    <a:pt x="8940" y="167"/>
                    <a:pt x="8873" y="101"/>
                    <a:pt x="8740" y="101"/>
                  </a:cubicBezTo>
                  <a:lnTo>
                    <a:pt x="56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8"/>
            <p:cNvSpPr/>
            <p:nvPr/>
          </p:nvSpPr>
          <p:spPr>
            <a:xfrm>
              <a:off x="2351990" y="4394410"/>
              <a:ext cx="31294" cy="25231"/>
            </a:xfrm>
            <a:custGeom>
              <a:avLst/>
              <a:gdLst/>
              <a:ahLst/>
              <a:cxnLst/>
              <a:rect l="l" t="t" r="r" b="b"/>
              <a:pathLst>
                <a:path w="1502" h="1211" extrusionOk="0">
                  <a:moveTo>
                    <a:pt x="1268" y="201"/>
                  </a:moveTo>
                  <a:lnTo>
                    <a:pt x="1268" y="201"/>
                  </a:lnTo>
                  <a:cubicBezTo>
                    <a:pt x="935" y="701"/>
                    <a:pt x="601" y="1035"/>
                    <a:pt x="367" y="1068"/>
                  </a:cubicBezTo>
                  <a:cubicBezTo>
                    <a:pt x="301" y="1068"/>
                    <a:pt x="201" y="1035"/>
                    <a:pt x="167" y="968"/>
                  </a:cubicBezTo>
                  <a:cubicBezTo>
                    <a:pt x="134" y="968"/>
                    <a:pt x="134" y="935"/>
                    <a:pt x="134" y="901"/>
                  </a:cubicBezTo>
                  <a:lnTo>
                    <a:pt x="167" y="868"/>
                  </a:lnTo>
                  <a:cubicBezTo>
                    <a:pt x="234" y="668"/>
                    <a:pt x="801" y="368"/>
                    <a:pt x="1268" y="201"/>
                  </a:cubicBezTo>
                  <a:close/>
                  <a:moveTo>
                    <a:pt x="1402" y="1"/>
                  </a:moveTo>
                  <a:cubicBezTo>
                    <a:pt x="1268" y="67"/>
                    <a:pt x="101" y="534"/>
                    <a:pt x="34" y="901"/>
                  </a:cubicBezTo>
                  <a:cubicBezTo>
                    <a:pt x="1" y="968"/>
                    <a:pt x="34" y="1035"/>
                    <a:pt x="101" y="1102"/>
                  </a:cubicBezTo>
                  <a:cubicBezTo>
                    <a:pt x="155" y="1156"/>
                    <a:pt x="254" y="1211"/>
                    <a:pt x="343" y="1211"/>
                  </a:cubicBezTo>
                  <a:cubicBezTo>
                    <a:pt x="363" y="1211"/>
                    <a:pt x="382" y="1208"/>
                    <a:pt x="401" y="1202"/>
                  </a:cubicBezTo>
                  <a:cubicBezTo>
                    <a:pt x="834" y="1168"/>
                    <a:pt x="1268" y="501"/>
                    <a:pt x="1502" y="101"/>
                  </a:cubicBezTo>
                  <a:lnTo>
                    <a:pt x="1468" y="67"/>
                  </a:lnTo>
                  <a:cubicBezTo>
                    <a:pt x="1502" y="67"/>
                    <a:pt x="1502" y="34"/>
                    <a:pt x="14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8"/>
            <p:cNvSpPr/>
            <p:nvPr/>
          </p:nvSpPr>
          <p:spPr>
            <a:xfrm>
              <a:off x="2350593" y="4386763"/>
              <a:ext cx="32690" cy="13376"/>
            </a:xfrm>
            <a:custGeom>
              <a:avLst/>
              <a:gdLst/>
              <a:ahLst/>
              <a:cxnLst/>
              <a:rect l="l" t="t" r="r" b="b"/>
              <a:pathLst>
                <a:path w="1569" h="642" extrusionOk="0">
                  <a:moveTo>
                    <a:pt x="468" y="101"/>
                  </a:moveTo>
                  <a:cubicBezTo>
                    <a:pt x="801" y="134"/>
                    <a:pt x="1102" y="234"/>
                    <a:pt x="1368" y="401"/>
                  </a:cubicBezTo>
                  <a:cubicBezTo>
                    <a:pt x="1157" y="472"/>
                    <a:pt x="881" y="514"/>
                    <a:pt x="648" y="514"/>
                  </a:cubicBezTo>
                  <a:cubicBezTo>
                    <a:pt x="439" y="514"/>
                    <a:pt x="264" y="480"/>
                    <a:pt x="201" y="401"/>
                  </a:cubicBezTo>
                  <a:cubicBezTo>
                    <a:pt x="201" y="401"/>
                    <a:pt x="168" y="368"/>
                    <a:pt x="201" y="334"/>
                  </a:cubicBezTo>
                  <a:lnTo>
                    <a:pt x="201" y="301"/>
                  </a:lnTo>
                  <a:lnTo>
                    <a:pt x="234" y="268"/>
                  </a:lnTo>
                  <a:cubicBezTo>
                    <a:pt x="301" y="168"/>
                    <a:pt x="368" y="134"/>
                    <a:pt x="468" y="101"/>
                  </a:cubicBezTo>
                  <a:close/>
                  <a:moveTo>
                    <a:pt x="434" y="1"/>
                  </a:moveTo>
                  <a:cubicBezTo>
                    <a:pt x="301" y="1"/>
                    <a:pt x="201" y="68"/>
                    <a:pt x="101" y="201"/>
                  </a:cubicBezTo>
                  <a:cubicBezTo>
                    <a:pt x="1" y="334"/>
                    <a:pt x="34" y="434"/>
                    <a:pt x="101" y="501"/>
                  </a:cubicBezTo>
                  <a:cubicBezTo>
                    <a:pt x="188" y="603"/>
                    <a:pt x="402" y="641"/>
                    <a:pt x="642" y="641"/>
                  </a:cubicBezTo>
                  <a:cubicBezTo>
                    <a:pt x="955" y="641"/>
                    <a:pt x="1314" y="577"/>
                    <a:pt x="1502" y="501"/>
                  </a:cubicBezTo>
                  <a:cubicBezTo>
                    <a:pt x="1535" y="468"/>
                    <a:pt x="1535" y="468"/>
                    <a:pt x="1535" y="434"/>
                  </a:cubicBezTo>
                  <a:cubicBezTo>
                    <a:pt x="1569" y="434"/>
                    <a:pt x="1535" y="401"/>
                    <a:pt x="1535" y="401"/>
                  </a:cubicBezTo>
                  <a:cubicBezTo>
                    <a:pt x="1202" y="134"/>
                    <a:pt x="835" y="1"/>
                    <a:pt x="4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8"/>
            <p:cNvSpPr/>
            <p:nvPr/>
          </p:nvSpPr>
          <p:spPr>
            <a:xfrm>
              <a:off x="2693954" y="4388034"/>
              <a:ext cx="193224" cy="74506"/>
            </a:xfrm>
            <a:custGeom>
              <a:avLst/>
              <a:gdLst/>
              <a:ahLst/>
              <a:cxnLst/>
              <a:rect l="l" t="t" r="r" b="b"/>
              <a:pathLst>
                <a:path w="9274" h="3576" extrusionOk="0">
                  <a:moveTo>
                    <a:pt x="8591" y="0"/>
                  </a:moveTo>
                  <a:cubicBezTo>
                    <a:pt x="8574" y="0"/>
                    <a:pt x="8557" y="2"/>
                    <a:pt x="8540" y="7"/>
                  </a:cubicBezTo>
                  <a:lnTo>
                    <a:pt x="4970" y="107"/>
                  </a:lnTo>
                  <a:cubicBezTo>
                    <a:pt x="4941" y="104"/>
                    <a:pt x="4916" y="102"/>
                    <a:pt x="4893" y="102"/>
                  </a:cubicBezTo>
                  <a:cubicBezTo>
                    <a:pt x="4652" y="102"/>
                    <a:pt x="4714" y="255"/>
                    <a:pt x="4470" y="407"/>
                  </a:cubicBezTo>
                  <a:cubicBezTo>
                    <a:pt x="3336" y="1341"/>
                    <a:pt x="2002" y="1975"/>
                    <a:pt x="567" y="2342"/>
                  </a:cubicBezTo>
                  <a:cubicBezTo>
                    <a:pt x="0" y="2508"/>
                    <a:pt x="367" y="3576"/>
                    <a:pt x="1768" y="3576"/>
                  </a:cubicBezTo>
                  <a:cubicBezTo>
                    <a:pt x="4137" y="3542"/>
                    <a:pt x="3203" y="3509"/>
                    <a:pt x="5204" y="3442"/>
                  </a:cubicBezTo>
                  <a:cubicBezTo>
                    <a:pt x="6905" y="3409"/>
                    <a:pt x="7372" y="3409"/>
                    <a:pt x="8706" y="3409"/>
                  </a:cubicBezTo>
                  <a:lnTo>
                    <a:pt x="8773" y="3409"/>
                  </a:lnTo>
                  <a:cubicBezTo>
                    <a:pt x="9073" y="3409"/>
                    <a:pt x="9274" y="3142"/>
                    <a:pt x="9274" y="2875"/>
                  </a:cubicBezTo>
                  <a:lnTo>
                    <a:pt x="8807" y="207"/>
                  </a:lnTo>
                  <a:cubicBezTo>
                    <a:pt x="8778" y="91"/>
                    <a:pt x="8698" y="0"/>
                    <a:pt x="85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8"/>
            <p:cNvSpPr/>
            <p:nvPr/>
          </p:nvSpPr>
          <p:spPr>
            <a:xfrm>
              <a:off x="2743294" y="4397890"/>
              <a:ext cx="43816" cy="18356"/>
            </a:xfrm>
            <a:custGeom>
              <a:avLst/>
              <a:gdLst/>
              <a:ahLst/>
              <a:cxnLst/>
              <a:rect l="l" t="t" r="r" b="b"/>
              <a:pathLst>
                <a:path w="2103" h="881" extrusionOk="0">
                  <a:moveTo>
                    <a:pt x="1802" y="167"/>
                  </a:moveTo>
                  <a:cubicBezTo>
                    <a:pt x="1214" y="539"/>
                    <a:pt x="740" y="738"/>
                    <a:pt x="435" y="738"/>
                  </a:cubicBezTo>
                  <a:cubicBezTo>
                    <a:pt x="412" y="738"/>
                    <a:pt x="389" y="737"/>
                    <a:pt x="368" y="734"/>
                  </a:cubicBezTo>
                  <a:cubicBezTo>
                    <a:pt x="301" y="734"/>
                    <a:pt x="201" y="668"/>
                    <a:pt x="167" y="568"/>
                  </a:cubicBezTo>
                  <a:cubicBezTo>
                    <a:pt x="167" y="534"/>
                    <a:pt x="167" y="501"/>
                    <a:pt x="167" y="501"/>
                  </a:cubicBezTo>
                  <a:lnTo>
                    <a:pt x="201" y="468"/>
                  </a:lnTo>
                  <a:cubicBezTo>
                    <a:pt x="368" y="267"/>
                    <a:pt x="1168" y="201"/>
                    <a:pt x="1802" y="167"/>
                  </a:cubicBezTo>
                  <a:close/>
                  <a:moveTo>
                    <a:pt x="2035" y="1"/>
                  </a:moveTo>
                  <a:cubicBezTo>
                    <a:pt x="1835" y="1"/>
                    <a:pt x="301" y="67"/>
                    <a:pt x="34" y="434"/>
                  </a:cubicBezTo>
                  <a:cubicBezTo>
                    <a:pt x="1" y="501"/>
                    <a:pt x="1" y="568"/>
                    <a:pt x="34" y="634"/>
                  </a:cubicBezTo>
                  <a:cubicBezTo>
                    <a:pt x="134" y="768"/>
                    <a:pt x="234" y="868"/>
                    <a:pt x="368" y="868"/>
                  </a:cubicBezTo>
                  <a:cubicBezTo>
                    <a:pt x="412" y="877"/>
                    <a:pt x="458" y="881"/>
                    <a:pt x="507" y="881"/>
                  </a:cubicBezTo>
                  <a:cubicBezTo>
                    <a:pt x="1006" y="881"/>
                    <a:pt x="1707" y="438"/>
                    <a:pt x="2102" y="134"/>
                  </a:cubicBezTo>
                  <a:cubicBezTo>
                    <a:pt x="2102" y="101"/>
                    <a:pt x="2102" y="67"/>
                    <a:pt x="2102" y="67"/>
                  </a:cubicBezTo>
                  <a:cubicBezTo>
                    <a:pt x="2102" y="34"/>
                    <a:pt x="2069" y="1"/>
                    <a:pt x="20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8"/>
            <p:cNvSpPr/>
            <p:nvPr/>
          </p:nvSpPr>
          <p:spPr>
            <a:xfrm>
              <a:off x="2750253" y="4382346"/>
              <a:ext cx="36857" cy="19106"/>
            </a:xfrm>
            <a:custGeom>
              <a:avLst/>
              <a:gdLst/>
              <a:ahLst/>
              <a:cxnLst/>
              <a:rect l="l" t="t" r="r" b="b"/>
              <a:pathLst>
                <a:path w="1769" h="917" extrusionOk="0">
                  <a:moveTo>
                    <a:pt x="506" y="132"/>
                  </a:moveTo>
                  <a:cubicBezTo>
                    <a:pt x="539" y="132"/>
                    <a:pt x="571" y="136"/>
                    <a:pt x="601" y="146"/>
                  </a:cubicBezTo>
                  <a:cubicBezTo>
                    <a:pt x="968" y="246"/>
                    <a:pt x="1301" y="446"/>
                    <a:pt x="1535" y="747"/>
                  </a:cubicBezTo>
                  <a:cubicBezTo>
                    <a:pt x="1034" y="747"/>
                    <a:pt x="267" y="513"/>
                    <a:pt x="167" y="346"/>
                  </a:cubicBezTo>
                  <a:cubicBezTo>
                    <a:pt x="167" y="346"/>
                    <a:pt x="167" y="280"/>
                    <a:pt x="234" y="246"/>
                  </a:cubicBezTo>
                  <a:lnTo>
                    <a:pt x="267" y="179"/>
                  </a:lnTo>
                  <a:cubicBezTo>
                    <a:pt x="338" y="156"/>
                    <a:pt x="425" y="132"/>
                    <a:pt x="506" y="132"/>
                  </a:cubicBezTo>
                  <a:close/>
                  <a:moveTo>
                    <a:pt x="543" y="0"/>
                  </a:moveTo>
                  <a:cubicBezTo>
                    <a:pt x="419" y="0"/>
                    <a:pt x="300" y="38"/>
                    <a:pt x="200" y="113"/>
                  </a:cubicBezTo>
                  <a:cubicBezTo>
                    <a:pt x="0" y="213"/>
                    <a:pt x="0" y="313"/>
                    <a:pt x="34" y="413"/>
                  </a:cubicBezTo>
                  <a:cubicBezTo>
                    <a:pt x="158" y="694"/>
                    <a:pt x="1102" y="917"/>
                    <a:pt x="1605" y="917"/>
                  </a:cubicBezTo>
                  <a:cubicBezTo>
                    <a:pt x="1639" y="917"/>
                    <a:pt x="1672" y="915"/>
                    <a:pt x="1701" y="913"/>
                  </a:cubicBezTo>
                  <a:cubicBezTo>
                    <a:pt x="1735" y="913"/>
                    <a:pt x="1735" y="913"/>
                    <a:pt x="1768" y="880"/>
                  </a:cubicBezTo>
                  <a:cubicBezTo>
                    <a:pt x="1768" y="847"/>
                    <a:pt x="1768" y="813"/>
                    <a:pt x="1768" y="813"/>
                  </a:cubicBezTo>
                  <a:cubicBezTo>
                    <a:pt x="1735" y="780"/>
                    <a:pt x="1201" y="113"/>
                    <a:pt x="667" y="13"/>
                  </a:cubicBezTo>
                  <a:cubicBezTo>
                    <a:pt x="626" y="4"/>
                    <a:pt x="584" y="0"/>
                    <a:pt x="5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8"/>
            <p:cNvSpPr/>
            <p:nvPr/>
          </p:nvSpPr>
          <p:spPr>
            <a:xfrm>
              <a:off x="2010025" y="3004341"/>
              <a:ext cx="114697" cy="99237"/>
            </a:xfrm>
            <a:custGeom>
              <a:avLst/>
              <a:gdLst/>
              <a:ahLst/>
              <a:cxnLst/>
              <a:rect l="l" t="t" r="r" b="b"/>
              <a:pathLst>
                <a:path w="5505" h="4763" extrusionOk="0">
                  <a:moveTo>
                    <a:pt x="1936" y="0"/>
                  </a:moveTo>
                  <a:lnTo>
                    <a:pt x="601" y="934"/>
                  </a:lnTo>
                  <a:cubicBezTo>
                    <a:pt x="1" y="2102"/>
                    <a:pt x="1969" y="3536"/>
                    <a:pt x="1969" y="3536"/>
                  </a:cubicBezTo>
                  <a:lnTo>
                    <a:pt x="2903" y="4470"/>
                  </a:lnTo>
                  <a:cubicBezTo>
                    <a:pt x="3073" y="4659"/>
                    <a:pt x="3317" y="4762"/>
                    <a:pt x="3563" y="4762"/>
                  </a:cubicBezTo>
                  <a:cubicBezTo>
                    <a:pt x="3753" y="4762"/>
                    <a:pt x="3944" y="4701"/>
                    <a:pt x="4104" y="4570"/>
                  </a:cubicBezTo>
                  <a:lnTo>
                    <a:pt x="5004" y="3937"/>
                  </a:lnTo>
                  <a:lnTo>
                    <a:pt x="5038" y="3903"/>
                  </a:lnTo>
                  <a:cubicBezTo>
                    <a:pt x="5438" y="3603"/>
                    <a:pt x="5505" y="3069"/>
                    <a:pt x="5238" y="2669"/>
                  </a:cubicBezTo>
                  <a:lnTo>
                    <a:pt x="4637" y="1835"/>
                  </a:lnTo>
                  <a:cubicBezTo>
                    <a:pt x="4371" y="1501"/>
                    <a:pt x="4070" y="1201"/>
                    <a:pt x="3703" y="1001"/>
                  </a:cubicBezTo>
                  <a:lnTo>
                    <a:pt x="1936"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8"/>
            <p:cNvSpPr/>
            <p:nvPr/>
          </p:nvSpPr>
          <p:spPr>
            <a:xfrm>
              <a:off x="1851566" y="2461245"/>
              <a:ext cx="214767" cy="576442"/>
            </a:xfrm>
            <a:custGeom>
              <a:avLst/>
              <a:gdLst/>
              <a:ahLst/>
              <a:cxnLst/>
              <a:rect l="l" t="t" r="r" b="b"/>
              <a:pathLst>
                <a:path w="10308" h="27667" extrusionOk="0">
                  <a:moveTo>
                    <a:pt x="3066" y="0"/>
                  </a:moveTo>
                  <a:cubicBezTo>
                    <a:pt x="2063" y="0"/>
                    <a:pt x="1058" y="534"/>
                    <a:pt x="567" y="1615"/>
                  </a:cubicBezTo>
                  <a:cubicBezTo>
                    <a:pt x="334" y="2148"/>
                    <a:pt x="167" y="2749"/>
                    <a:pt x="100" y="3349"/>
                  </a:cubicBezTo>
                  <a:cubicBezTo>
                    <a:pt x="34" y="3916"/>
                    <a:pt x="0" y="4483"/>
                    <a:pt x="34" y="5050"/>
                  </a:cubicBezTo>
                  <a:cubicBezTo>
                    <a:pt x="67" y="6218"/>
                    <a:pt x="167" y="7352"/>
                    <a:pt x="267" y="8519"/>
                  </a:cubicBezTo>
                  <a:cubicBezTo>
                    <a:pt x="367" y="9687"/>
                    <a:pt x="534" y="13523"/>
                    <a:pt x="801" y="14691"/>
                  </a:cubicBezTo>
                  <a:cubicBezTo>
                    <a:pt x="1034" y="15958"/>
                    <a:pt x="5805" y="24464"/>
                    <a:pt x="7272" y="26799"/>
                  </a:cubicBezTo>
                  <a:cubicBezTo>
                    <a:pt x="7439" y="27099"/>
                    <a:pt x="7639" y="27400"/>
                    <a:pt x="7939" y="27666"/>
                  </a:cubicBezTo>
                  <a:cubicBezTo>
                    <a:pt x="8406" y="27466"/>
                    <a:pt x="8873" y="27199"/>
                    <a:pt x="9274" y="26899"/>
                  </a:cubicBezTo>
                  <a:cubicBezTo>
                    <a:pt x="9807" y="26566"/>
                    <a:pt x="10308" y="26265"/>
                    <a:pt x="10308" y="26265"/>
                  </a:cubicBezTo>
                  <a:lnTo>
                    <a:pt x="9974" y="25598"/>
                  </a:lnTo>
                  <a:cubicBezTo>
                    <a:pt x="9907" y="25465"/>
                    <a:pt x="9874" y="25365"/>
                    <a:pt x="9841" y="25231"/>
                  </a:cubicBezTo>
                  <a:cubicBezTo>
                    <a:pt x="8006" y="19127"/>
                    <a:pt x="6105" y="14924"/>
                    <a:pt x="6071" y="13990"/>
                  </a:cubicBezTo>
                  <a:cubicBezTo>
                    <a:pt x="6038" y="12989"/>
                    <a:pt x="6071" y="9253"/>
                    <a:pt x="6038" y="8219"/>
                  </a:cubicBezTo>
                  <a:cubicBezTo>
                    <a:pt x="6038" y="7185"/>
                    <a:pt x="6071" y="6118"/>
                    <a:pt x="6071" y="5050"/>
                  </a:cubicBezTo>
                  <a:cubicBezTo>
                    <a:pt x="6171" y="3983"/>
                    <a:pt x="6038" y="2882"/>
                    <a:pt x="5671" y="1881"/>
                  </a:cubicBezTo>
                  <a:lnTo>
                    <a:pt x="5604" y="1715"/>
                  </a:lnTo>
                  <a:cubicBezTo>
                    <a:pt x="5146" y="576"/>
                    <a:pt x="4107" y="0"/>
                    <a:pt x="30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8"/>
            <p:cNvSpPr/>
            <p:nvPr/>
          </p:nvSpPr>
          <p:spPr>
            <a:xfrm>
              <a:off x="1851566" y="2461245"/>
              <a:ext cx="214767" cy="576442"/>
            </a:xfrm>
            <a:custGeom>
              <a:avLst/>
              <a:gdLst/>
              <a:ahLst/>
              <a:cxnLst/>
              <a:rect l="l" t="t" r="r" b="b"/>
              <a:pathLst>
                <a:path w="10308" h="27667" extrusionOk="0">
                  <a:moveTo>
                    <a:pt x="3066" y="0"/>
                  </a:moveTo>
                  <a:cubicBezTo>
                    <a:pt x="2063" y="0"/>
                    <a:pt x="1058" y="534"/>
                    <a:pt x="567" y="1615"/>
                  </a:cubicBezTo>
                  <a:cubicBezTo>
                    <a:pt x="334" y="2148"/>
                    <a:pt x="167" y="2749"/>
                    <a:pt x="100" y="3349"/>
                  </a:cubicBezTo>
                  <a:cubicBezTo>
                    <a:pt x="34" y="3916"/>
                    <a:pt x="0" y="4483"/>
                    <a:pt x="34" y="5050"/>
                  </a:cubicBezTo>
                  <a:cubicBezTo>
                    <a:pt x="67" y="6218"/>
                    <a:pt x="167" y="7352"/>
                    <a:pt x="267" y="8519"/>
                  </a:cubicBezTo>
                  <a:cubicBezTo>
                    <a:pt x="367" y="9687"/>
                    <a:pt x="534" y="13523"/>
                    <a:pt x="801" y="14691"/>
                  </a:cubicBezTo>
                  <a:cubicBezTo>
                    <a:pt x="1034" y="15958"/>
                    <a:pt x="5805" y="24464"/>
                    <a:pt x="7272" y="26799"/>
                  </a:cubicBezTo>
                  <a:cubicBezTo>
                    <a:pt x="7439" y="27099"/>
                    <a:pt x="7639" y="27400"/>
                    <a:pt x="7939" y="27666"/>
                  </a:cubicBezTo>
                  <a:cubicBezTo>
                    <a:pt x="8406" y="27466"/>
                    <a:pt x="8873" y="27199"/>
                    <a:pt x="9274" y="26899"/>
                  </a:cubicBezTo>
                  <a:cubicBezTo>
                    <a:pt x="9807" y="26566"/>
                    <a:pt x="10308" y="26265"/>
                    <a:pt x="10308" y="26265"/>
                  </a:cubicBezTo>
                  <a:lnTo>
                    <a:pt x="9974" y="25598"/>
                  </a:lnTo>
                  <a:cubicBezTo>
                    <a:pt x="9907" y="25465"/>
                    <a:pt x="9874" y="25365"/>
                    <a:pt x="9841" y="25231"/>
                  </a:cubicBezTo>
                  <a:cubicBezTo>
                    <a:pt x="8006" y="19127"/>
                    <a:pt x="6105" y="14924"/>
                    <a:pt x="6071" y="13990"/>
                  </a:cubicBezTo>
                  <a:cubicBezTo>
                    <a:pt x="6038" y="12989"/>
                    <a:pt x="6071" y="9253"/>
                    <a:pt x="6038" y="8219"/>
                  </a:cubicBezTo>
                  <a:cubicBezTo>
                    <a:pt x="6038" y="7185"/>
                    <a:pt x="6071" y="6118"/>
                    <a:pt x="6071" y="5050"/>
                  </a:cubicBezTo>
                  <a:cubicBezTo>
                    <a:pt x="6171" y="3983"/>
                    <a:pt x="6038" y="2882"/>
                    <a:pt x="5671" y="1881"/>
                  </a:cubicBezTo>
                  <a:lnTo>
                    <a:pt x="5604" y="1715"/>
                  </a:lnTo>
                  <a:cubicBezTo>
                    <a:pt x="5146" y="576"/>
                    <a:pt x="4107" y="0"/>
                    <a:pt x="30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8"/>
            <p:cNvSpPr/>
            <p:nvPr/>
          </p:nvSpPr>
          <p:spPr>
            <a:xfrm>
              <a:off x="1548523" y="2426073"/>
              <a:ext cx="426742" cy="508749"/>
            </a:xfrm>
            <a:custGeom>
              <a:avLst/>
              <a:gdLst/>
              <a:ahLst/>
              <a:cxnLst/>
              <a:rect l="l" t="t" r="r" b="b"/>
              <a:pathLst>
                <a:path w="20482" h="24418" extrusionOk="0">
                  <a:moveTo>
                    <a:pt x="10842" y="0"/>
                  </a:moveTo>
                  <a:lnTo>
                    <a:pt x="2736" y="1368"/>
                  </a:lnTo>
                  <a:cubicBezTo>
                    <a:pt x="1135" y="1668"/>
                    <a:pt x="1" y="3102"/>
                    <a:pt x="167" y="4737"/>
                  </a:cubicBezTo>
                  <a:cubicBezTo>
                    <a:pt x="868" y="12943"/>
                    <a:pt x="3603" y="17579"/>
                    <a:pt x="3236" y="24151"/>
                  </a:cubicBezTo>
                  <a:cubicBezTo>
                    <a:pt x="3236" y="24151"/>
                    <a:pt x="18014" y="24418"/>
                    <a:pt x="18547" y="24418"/>
                  </a:cubicBezTo>
                  <a:cubicBezTo>
                    <a:pt x="18747" y="12342"/>
                    <a:pt x="20482" y="13276"/>
                    <a:pt x="19948" y="5604"/>
                  </a:cubicBezTo>
                  <a:cubicBezTo>
                    <a:pt x="20048" y="3102"/>
                    <a:pt x="18614" y="1535"/>
                    <a:pt x="17146" y="1301"/>
                  </a:cubicBezTo>
                  <a:lnTo>
                    <a:pt x="10842" y="0"/>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8"/>
            <p:cNvSpPr/>
            <p:nvPr/>
          </p:nvSpPr>
          <p:spPr>
            <a:xfrm>
              <a:off x="1793870" y="4092076"/>
              <a:ext cx="118176" cy="315546"/>
            </a:xfrm>
            <a:custGeom>
              <a:avLst/>
              <a:gdLst/>
              <a:ahLst/>
              <a:cxnLst/>
              <a:rect l="l" t="t" r="r" b="b"/>
              <a:pathLst>
                <a:path w="5672" h="15145" extrusionOk="0">
                  <a:moveTo>
                    <a:pt x="1" y="0"/>
                  </a:moveTo>
                  <a:lnTo>
                    <a:pt x="1935" y="15145"/>
                  </a:lnTo>
                  <a:lnTo>
                    <a:pt x="5671" y="14878"/>
                  </a:lnTo>
                  <a:lnTo>
                    <a:pt x="4637"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8"/>
            <p:cNvSpPr/>
            <p:nvPr/>
          </p:nvSpPr>
          <p:spPr>
            <a:xfrm>
              <a:off x="1677812" y="2995298"/>
              <a:ext cx="259937" cy="1321918"/>
            </a:xfrm>
            <a:custGeom>
              <a:avLst/>
              <a:gdLst/>
              <a:ahLst/>
              <a:cxnLst/>
              <a:rect l="l" t="t" r="r" b="b"/>
              <a:pathLst>
                <a:path w="12476" h="63447" extrusionOk="0">
                  <a:moveTo>
                    <a:pt x="11875" y="1"/>
                  </a:moveTo>
                  <a:lnTo>
                    <a:pt x="0" y="668"/>
                  </a:lnTo>
                  <a:cubicBezTo>
                    <a:pt x="0" y="668"/>
                    <a:pt x="1234" y="5305"/>
                    <a:pt x="2368" y="12076"/>
                  </a:cubicBezTo>
                  <a:cubicBezTo>
                    <a:pt x="3002" y="15812"/>
                    <a:pt x="4870" y="35760"/>
                    <a:pt x="4904" y="37327"/>
                  </a:cubicBezTo>
                  <a:cubicBezTo>
                    <a:pt x="3769" y="44900"/>
                    <a:pt x="6605" y="63446"/>
                    <a:pt x="6605" y="63446"/>
                  </a:cubicBezTo>
                  <a:lnTo>
                    <a:pt x="11642" y="63113"/>
                  </a:lnTo>
                  <a:cubicBezTo>
                    <a:pt x="11642" y="63113"/>
                    <a:pt x="12476" y="50870"/>
                    <a:pt x="12142" y="36560"/>
                  </a:cubicBezTo>
                  <a:cubicBezTo>
                    <a:pt x="11942" y="27587"/>
                    <a:pt x="11875" y="1"/>
                    <a:pt x="118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8"/>
            <p:cNvSpPr/>
            <p:nvPr/>
          </p:nvSpPr>
          <p:spPr>
            <a:xfrm>
              <a:off x="1727152" y="3117628"/>
              <a:ext cx="62568" cy="504582"/>
            </a:xfrm>
            <a:custGeom>
              <a:avLst/>
              <a:gdLst/>
              <a:ahLst/>
              <a:cxnLst/>
              <a:rect l="l" t="t" r="r" b="b"/>
              <a:pathLst>
                <a:path w="3003" h="24218" extrusionOk="0">
                  <a:moveTo>
                    <a:pt x="3003" y="1"/>
                  </a:moveTo>
                  <a:lnTo>
                    <a:pt x="0" y="6205"/>
                  </a:lnTo>
                  <a:cubicBezTo>
                    <a:pt x="634" y="9941"/>
                    <a:pt x="1568" y="19581"/>
                    <a:pt x="1935" y="24218"/>
                  </a:cubicBezTo>
                  <a:cubicBezTo>
                    <a:pt x="2602" y="15645"/>
                    <a:pt x="3003" y="1"/>
                    <a:pt x="30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8"/>
            <p:cNvSpPr/>
            <p:nvPr/>
          </p:nvSpPr>
          <p:spPr>
            <a:xfrm>
              <a:off x="1433153" y="4094160"/>
              <a:ext cx="133448" cy="303045"/>
            </a:xfrm>
            <a:custGeom>
              <a:avLst/>
              <a:gdLst/>
              <a:ahLst/>
              <a:cxnLst/>
              <a:rect l="l" t="t" r="r" b="b"/>
              <a:pathLst>
                <a:path w="6405" h="14545" extrusionOk="0">
                  <a:moveTo>
                    <a:pt x="6405" y="0"/>
                  </a:moveTo>
                  <a:lnTo>
                    <a:pt x="1535" y="167"/>
                  </a:lnTo>
                  <a:lnTo>
                    <a:pt x="0" y="14544"/>
                  </a:lnTo>
                  <a:lnTo>
                    <a:pt x="3703" y="14111"/>
                  </a:lnTo>
                  <a:lnTo>
                    <a:pt x="6405"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8"/>
            <p:cNvSpPr/>
            <p:nvPr/>
          </p:nvSpPr>
          <p:spPr>
            <a:xfrm>
              <a:off x="1423422" y="2977921"/>
              <a:ext cx="382260" cy="1331648"/>
            </a:xfrm>
            <a:custGeom>
              <a:avLst/>
              <a:gdLst/>
              <a:ahLst/>
              <a:cxnLst/>
              <a:rect l="l" t="t" r="r" b="b"/>
              <a:pathLst>
                <a:path w="18347" h="63914" extrusionOk="0">
                  <a:moveTo>
                    <a:pt x="8840" y="1"/>
                  </a:moveTo>
                  <a:cubicBezTo>
                    <a:pt x="3770" y="9141"/>
                    <a:pt x="5604" y="31023"/>
                    <a:pt x="4704" y="37161"/>
                  </a:cubicBezTo>
                  <a:cubicBezTo>
                    <a:pt x="401" y="44833"/>
                    <a:pt x="0" y="63913"/>
                    <a:pt x="0" y="63913"/>
                  </a:cubicBezTo>
                  <a:lnTo>
                    <a:pt x="5704" y="63680"/>
                  </a:lnTo>
                  <a:cubicBezTo>
                    <a:pt x="5704" y="63680"/>
                    <a:pt x="10575" y="46134"/>
                    <a:pt x="12643" y="36860"/>
                  </a:cubicBezTo>
                  <a:cubicBezTo>
                    <a:pt x="14644" y="26520"/>
                    <a:pt x="18347" y="735"/>
                    <a:pt x="18347" y="735"/>
                  </a:cubicBezTo>
                  <a:lnTo>
                    <a:pt x="88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8"/>
            <p:cNvSpPr/>
            <p:nvPr/>
          </p:nvSpPr>
          <p:spPr>
            <a:xfrm>
              <a:off x="1812643" y="4372178"/>
              <a:ext cx="239102" cy="84111"/>
            </a:xfrm>
            <a:custGeom>
              <a:avLst/>
              <a:gdLst/>
              <a:ahLst/>
              <a:cxnLst/>
              <a:rect l="l" t="t" r="r" b="b"/>
              <a:pathLst>
                <a:path w="11476" h="4037" extrusionOk="0">
                  <a:moveTo>
                    <a:pt x="4604" y="0"/>
                  </a:moveTo>
                  <a:lnTo>
                    <a:pt x="467" y="234"/>
                  </a:lnTo>
                  <a:cubicBezTo>
                    <a:pt x="334" y="234"/>
                    <a:pt x="201" y="334"/>
                    <a:pt x="201" y="467"/>
                  </a:cubicBezTo>
                  <a:lnTo>
                    <a:pt x="0" y="3469"/>
                  </a:lnTo>
                  <a:cubicBezTo>
                    <a:pt x="0" y="3770"/>
                    <a:pt x="234" y="4003"/>
                    <a:pt x="534" y="4037"/>
                  </a:cubicBezTo>
                  <a:lnTo>
                    <a:pt x="567" y="4037"/>
                  </a:lnTo>
                  <a:cubicBezTo>
                    <a:pt x="1902" y="3936"/>
                    <a:pt x="4270" y="3736"/>
                    <a:pt x="5938" y="3636"/>
                  </a:cubicBezTo>
                  <a:cubicBezTo>
                    <a:pt x="7839" y="3536"/>
                    <a:pt x="7673" y="3636"/>
                    <a:pt x="9941" y="3503"/>
                  </a:cubicBezTo>
                  <a:cubicBezTo>
                    <a:pt x="11308" y="3403"/>
                    <a:pt x="11475" y="2002"/>
                    <a:pt x="10875" y="1935"/>
                  </a:cubicBezTo>
                  <a:cubicBezTo>
                    <a:pt x="8206" y="1501"/>
                    <a:pt x="7939" y="1468"/>
                    <a:pt x="5471" y="234"/>
                  </a:cubicBezTo>
                  <a:cubicBezTo>
                    <a:pt x="5204" y="67"/>
                    <a:pt x="4904" y="0"/>
                    <a:pt x="46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8"/>
            <p:cNvSpPr/>
            <p:nvPr/>
          </p:nvSpPr>
          <p:spPr>
            <a:xfrm>
              <a:off x="1925930" y="4378429"/>
              <a:ext cx="38253" cy="29898"/>
            </a:xfrm>
            <a:custGeom>
              <a:avLst/>
              <a:gdLst/>
              <a:ahLst/>
              <a:cxnLst/>
              <a:rect l="l" t="t" r="r" b="b"/>
              <a:pathLst>
                <a:path w="1836" h="1435" extrusionOk="0">
                  <a:moveTo>
                    <a:pt x="267" y="234"/>
                  </a:moveTo>
                  <a:lnTo>
                    <a:pt x="267" y="234"/>
                  </a:lnTo>
                  <a:cubicBezTo>
                    <a:pt x="835" y="468"/>
                    <a:pt x="1535" y="801"/>
                    <a:pt x="1635" y="1035"/>
                  </a:cubicBezTo>
                  <a:lnTo>
                    <a:pt x="1668" y="1068"/>
                  </a:lnTo>
                  <a:cubicBezTo>
                    <a:pt x="1668" y="1101"/>
                    <a:pt x="1668" y="1135"/>
                    <a:pt x="1635" y="1168"/>
                  </a:cubicBezTo>
                  <a:cubicBezTo>
                    <a:pt x="1568" y="1235"/>
                    <a:pt x="1468" y="1268"/>
                    <a:pt x="1368" y="1268"/>
                  </a:cubicBezTo>
                  <a:cubicBezTo>
                    <a:pt x="1101" y="1235"/>
                    <a:pt x="701" y="834"/>
                    <a:pt x="267" y="234"/>
                  </a:cubicBezTo>
                  <a:close/>
                  <a:moveTo>
                    <a:pt x="101" y="1"/>
                  </a:moveTo>
                  <a:cubicBezTo>
                    <a:pt x="67" y="1"/>
                    <a:pt x="34" y="1"/>
                    <a:pt x="34" y="34"/>
                  </a:cubicBezTo>
                  <a:cubicBezTo>
                    <a:pt x="1" y="67"/>
                    <a:pt x="1" y="101"/>
                    <a:pt x="34" y="134"/>
                  </a:cubicBezTo>
                  <a:cubicBezTo>
                    <a:pt x="301" y="601"/>
                    <a:pt x="868" y="1402"/>
                    <a:pt x="1368" y="1435"/>
                  </a:cubicBezTo>
                  <a:cubicBezTo>
                    <a:pt x="1502" y="1435"/>
                    <a:pt x="1668" y="1368"/>
                    <a:pt x="1735" y="1268"/>
                  </a:cubicBezTo>
                  <a:cubicBezTo>
                    <a:pt x="1802" y="1201"/>
                    <a:pt x="1835" y="1101"/>
                    <a:pt x="1802" y="1035"/>
                  </a:cubicBezTo>
                  <a:cubicBezTo>
                    <a:pt x="1668" y="568"/>
                    <a:pt x="267" y="67"/>
                    <a:pt x="1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8"/>
            <p:cNvSpPr/>
            <p:nvPr/>
          </p:nvSpPr>
          <p:spPr>
            <a:xfrm>
              <a:off x="1925242" y="4368573"/>
              <a:ext cx="38941" cy="16564"/>
            </a:xfrm>
            <a:custGeom>
              <a:avLst/>
              <a:gdLst/>
              <a:ahLst/>
              <a:cxnLst/>
              <a:rect l="l" t="t" r="r" b="b"/>
              <a:pathLst>
                <a:path w="1869" h="795" extrusionOk="0">
                  <a:moveTo>
                    <a:pt x="1301" y="140"/>
                  </a:moveTo>
                  <a:cubicBezTo>
                    <a:pt x="1435" y="173"/>
                    <a:pt x="1535" y="240"/>
                    <a:pt x="1601" y="307"/>
                  </a:cubicBezTo>
                  <a:lnTo>
                    <a:pt x="1668" y="373"/>
                  </a:lnTo>
                  <a:lnTo>
                    <a:pt x="1635" y="373"/>
                  </a:lnTo>
                  <a:cubicBezTo>
                    <a:pt x="1668" y="407"/>
                    <a:pt x="1668" y="474"/>
                    <a:pt x="1635" y="507"/>
                  </a:cubicBezTo>
                  <a:cubicBezTo>
                    <a:pt x="1564" y="595"/>
                    <a:pt x="1317" y="637"/>
                    <a:pt x="1031" y="637"/>
                  </a:cubicBezTo>
                  <a:cubicBezTo>
                    <a:pt x="775" y="637"/>
                    <a:pt x="488" y="603"/>
                    <a:pt x="267" y="540"/>
                  </a:cubicBezTo>
                  <a:cubicBezTo>
                    <a:pt x="567" y="307"/>
                    <a:pt x="934" y="173"/>
                    <a:pt x="1301" y="140"/>
                  </a:cubicBezTo>
                  <a:close/>
                  <a:moveTo>
                    <a:pt x="1206" y="1"/>
                  </a:moveTo>
                  <a:cubicBezTo>
                    <a:pt x="688" y="1"/>
                    <a:pt x="65" y="476"/>
                    <a:pt x="34" y="507"/>
                  </a:cubicBezTo>
                  <a:cubicBezTo>
                    <a:pt x="0" y="507"/>
                    <a:pt x="0" y="540"/>
                    <a:pt x="0" y="574"/>
                  </a:cubicBezTo>
                  <a:cubicBezTo>
                    <a:pt x="0" y="607"/>
                    <a:pt x="34" y="640"/>
                    <a:pt x="67" y="640"/>
                  </a:cubicBezTo>
                  <a:cubicBezTo>
                    <a:pt x="274" y="726"/>
                    <a:pt x="658" y="795"/>
                    <a:pt x="1014" y="795"/>
                  </a:cubicBezTo>
                  <a:cubicBezTo>
                    <a:pt x="1347" y="795"/>
                    <a:pt x="1655" y="735"/>
                    <a:pt x="1768" y="574"/>
                  </a:cubicBezTo>
                  <a:cubicBezTo>
                    <a:pt x="1835" y="507"/>
                    <a:pt x="1868" y="373"/>
                    <a:pt x="1735" y="207"/>
                  </a:cubicBezTo>
                  <a:cubicBezTo>
                    <a:pt x="1635" y="73"/>
                    <a:pt x="1468" y="7"/>
                    <a:pt x="1301" y="7"/>
                  </a:cubicBezTo>
                  <a:cubicBezTo>
                    <a:pt x="1270" y="3"/>
                    <a:pt x="1238" y="1"/>
                    <a:pt x="1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8"/>
            <p:cNvSpPr/>
            <p:nvPr/>
          </p:nvSpPr>
          <p:spPr>
            <a:xfrm>
              <a:off x="1409525" y="4363031"/>
              <a:ext cx="233331" cy="89799"/>
            </a:xfrm>
            <a:custGeom>
              <a:avLst/>
              <a:gdLst/>
              <a:ahLst/>
              <a:cxnLst/>
              <a:rect l="l" t="t" r="r" b="b"/>
              <a:pathLst>
                <a:path w="11199" h="4310" extrusionOk="0">
                  <a:moveTo>
                    <a:pt x="849" y="1"/>
                  </a:moveTo>
                  <a:cubicBezTo>
                    <a:pt x="707" y="1"/>
                    <a:pt x="597" y="120"/>
                    <a:pt x="567" y="239"/>
                  </a:cubicBezTo>
                  <a:lnTo>
                    <a:pt x="0" y="3441"/>
                  </a:lnTo>
                  <a:cubicBezTo>
                    <a:pt x="0" y="3808"/>
                    <a:pt x="267" y="4109"/>
                    <a:pt x="634" y="4109"/>
                  </a:cubicBezTo>
                  <a:lnTo>
                    <a:pt x="667" y="4109"/>
                  </a:lnTo>
                  <a:cubicBezTo>
                    <a:pt x="2302" y="4109"/>
                    <a:pt x="2836" y="4142"/>
                    <a:pt x="4904" y="4175"/>
                  </a:cubicBezTo>
                  <a:cubicBezTo>
                    <a:pt x="7339" y="4209"/>
                    <a:pt x="6205" y="4275"/>
                    <a:pt x="9040" y="4309"/>
                  </a:cubicBezTo>
                  <a:cubicBezTo>
                    <a:pt x="9062" y="4309"/>
                    <a:pt x="9083" y="4309"/>
                    <a:pt x="9104" y="4309"/>
                  </a:cubicBezTo>
                  <a:cubicBezTo>
                    <a:pt x="10753" y="4309"/>
                    <a:pt x="11199" y="3039"/>
                    <a:pt x="10474" y="2841"/>
                  </a:cubicBezTo>
                  <a:cubicBezTo>
                    <a:pt x="8206" y="2207"/>
                    <a:pt x="6772" y="1373"/>
                    <a:pt x="5771" y="506"/>
                  </a:cubicBezTo>
                  <a:cubicBezTo>
                    <a:pt x="5471" y="306"/>
                    <a:pt x="5571" y="106"/>
                    <a:pt x="5204" y="106"/>
                  </a:cubicBezTo>
                  <a:lnTo>
                    <a:pt x="901" y="6"/>
                  </a:lnTo>
                  <a:cubicBezTo>
                    <a:pt x="883" y="2"/>
                    <a:pt x="866" y="1"/>
                    <a:pt x="8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8"/>
            <p:cNvSpPr/>
            <p:nvPr/>
          </p:nvSpPr>
          <p:spPr>
            <a:xfrm>
              <a:off x="1529771" y="4375658"/>
              <a:ext cx="53525" cy="21939"/>
            </a:xfrm>
            <a:custGeom>
              <a:avLst/>
              <a:gdLst/>
              <a:ahLst/>
              <a:cxnLst/>
              <a:rect l="l" t="t" r="r" b="b"/>
              <a:pathLst>
                <a:path w="2569" h="1053" extrusionOk="0">
                  <a:moveTo>
                    <a:pt x="400" y="167"/>
                  </a:moveTo>
                  <a:lnTo>
                    <a:pt x="400" y="167"/>
                  </a:lnTo>
                  <a:cubicBezTo>
                    <a:pt x="1134" y="200"/>
                    <a:pt x="2102" y="334"/>
                    <a:pt x="2302" y="534"/>
                  </a:cubicBezTo>
                  <a:lnTo>
                    <a:pt x="2335" y="567"/>
                  </a:lnTo>
                  <a:cubicBezTo>
                    <a:pt x="2368" y="601"/>
                    <a:pt x="2368" y="634"/>
                    <a:pt x="2335" y="667"/>
                  </a:cubicBezTo>
                  <a:cubicBezTo>
                    <a:pt x="2302" y="767"/>
                    <a:pt x="2202" y="867"/>
                    <a:pt x="2102" y="867"/>
                  </a:cubicBezTo>
                  <a:cubicBezTo>
                    <a:pt x="2068" y="874"/>
                    <a:pt x="2031" y="878"/>
                    <a:pt x="1991" y="878"/>
                  </a:cubicBezTo>
                  <a:cubicBezTo>
                    <a:pt x="1638" y="878"/>
                    <a:pt x="1060" y="616"/>
                    <a:pt x="400" y="167"/>
                  </a:cubicBezTo>
                  <a:close/>
                  <a:moveTo>
                    <a:pt x="133" y="0"/>
                  </a:moveTo>
                  <a:cubicBezTo>
                    <a:pt x="67" y="0"/>
                    <a:pt x="33" y="33"/>
                    <a:pt x="33" y="67"/>
                  </a:cubicBezTo>
                  <a:cubicBezTo>
                    <a:pt x="33" y="100"/>
                    <a:pt x="33" y="134"/>
                    <a:pt x="33" y="134"/>
                  </a:cubicBezTo>
                  <a:lnTo>
                    <a:pt x="0" y="167"/>
                  </a:lnTo>
                  <a:cubicBezTo>
                    <a:pt x="484" y="500"/>
                    <a:pt x="1325" y="1052"/>
                    <a:pt x="1926" y="1052"/>
                  </a:cubicBezTo>
                  <a:cubicBezTo>
                    <a:pt x="1987" y="1052"/>
                    <a:pt x="2046" y="1047"/>
                    <a:pt x="2102" y="1034"/>
                  </a:cubicBezTo>
                  <a:cubicBezTo>
                    <a:pt x="2268" y="1034"/>
                    <a:pt x="2435" y="901"/>
                    <a:pt x="2502" y="767"/>
                  </a:cubicBezTo>
                  <a:cubicBezTo>
                    <a:pt x="2569" y="667"/>
                    <a:pt x="2569" y="567"/>
                    <a:pt x="2502" y="500"/>
                  </a:cubicBezTo>
                  <a:cubicBezTo>
                    <a:pt x="2202" y="67"/>
                    <a:pt x="334" y="0"/>
                    <a:pt x="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8"/>
            <p:cNvSpPr/>
            <p:nvPr/>
          </p:nvSpPr>
          <p:spPr>
            <a:xfrm>
              <a:off x="1529771" y="4356613"/>
              <a:ext cx="44483" cy="22752"/>
            </a:xfrm>
            <a:custGeom>
              <a:avLst/>
              <a:gdLst/>
              <a:ahLst/>
              <a:cxnLst/>
              <a:rect l="l" t="t" r="r" b="b"/>
              <a:pathLst>
                <a:path w="2135" h="1092" extrusionOk="0">
                  <a:moveTo>
                    <a:pt x="1572" y="160"/>
                  </a:moveTo>
                  <a:cubicBezTo>
                    <a:pt x="1665" y="160"/>
                    <a:pt x="1750" y="184"/>
                    <a:pt x="1835" y="247"/>
                  </a:cubicBezTo>
                  <a:lnTo>
                    <a:pt x="1868" y="280"/>
                  </a:lnTo>
                  <a:lnTo>
                    <a:pt x="1868" y="280"/>
                  </a:lnTo>
                  <a:cubicBezTo>
                    <a:pt x="1935" y="347"/>
                    <a:pt x="1901" y="380"/>
                    <a:pt x="1935" y="414"/>
                  </a:cubicBezTo>
                  <a:cubicBezTo>
                    <a:pt x="1835" y="647"/>
                    <a:pt x="901" y="881"/>
                    <a:pt x="300" y="914"/>
                  </a:cubicBezTo>
                  <a:cubicBezTo>
                    <a:pt x="600" y="547"/>
                    <a:pt x="967" y="280"/>
                    <a:pt x="1401" y="180"/>
                  </a:cubicBezTo>
                  <a:cubicBezTo>
                    <a:pt x="1462" y="168"/>
                    <a:pt x="1519" y="160"/>
                    <a:pt x="1572" y="160"/>
                  </a:cubicBezTo>
                  <a:close/>
                  <a:moveTo>
                    <a:pt x="1498" y="1"/>
                  </a:moveTo>
                  <a:cubicBezTo>
                    <a:pt x="1453" y="1"/>
                    <a:pt x="1409" y="5"/>
                    <a:pt x="1368" y="13"/>
                  </a:cubicBezTo>
                  <a:cubicBezTo>
                    <a:pt x="667" y="114"/>
                    <a:pt x="33" y="947"/>
                    <a:pt x="0" y="947"/>
                  </a:cubicBezTo>
                  <a:cubicBezTo>
                    <a:pt x="0" y="981"/>
                    <a:pt x="0" y="1014"/>
                    <a:pt x="0" y="1048"/>
                  </a:cubicBezTo>
                  <a:cubicBezTo>
                    <a:pt x="33" y="1081"/>
                    <a:pt x="67" y="1081"/>
                    <a:pt x="100" y="1081"/>
                  </a:cubicBezTo>
                  <a:cubicBezTo>
                    <a:pt x="155" y="1088"/>
                    <a:pt x="218" y="1091"/>
                    <a:pt x="288" y="1091"/>
                  </a:cubicBezTo>
                  <a:cubicBezTo>
                    <a:pt x="890" y="1091"/>
                    <a:pt x="1952" y="839"/>
                    <a:pt x="2102" y="480"/>
                  </a:cubicBezTo>
                  <a:cubicBezTo>
                    <a:pt x="2135" y="380"/>
                    <a:pt x="2135" y="247"/>
                    <a:pt x="1901" y="114"/>
                  </a:cubicBezTo>
                  <a:cubicBezTo>
                    <a:pt x="1776" y="39"/>
                    <a:pt x="1632" y="1"/>
                    <a:pt x="1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8"/>
            <p:cNvSpPr/>
            <p:nvPr/>
          </p:nvSpPr>
          <p:spPr>
            <a:xfrm>
              <a:off x="1548523" y="2425365"/>
              <a:ext cx="426742" cy="509457"/>
            </a:xfrm>
            <a:custGeom>
              <a:avLst/>
              <a:gdLst/>
              <a:ahLst/>
              <a:cxnLst/>
              <a:rect l="l" t="t" r="r" b="b"/>
              <a:pathLst>
                <a:path w="20482" h="24452" extrusionOk="0">
                  <a:moveTo>
                    <a:pt x="10842" y="1"/>
                  </a:moveTo>
                  <a:lnTo>
                    <a:pt x="2703" y="1402"/>
                  </a:lnTo>
                  <a:cubicBezTo>
                    <a:pt x="1135" y="1702"/>
                    <a:pt x="1" y="3136"/>
                    <a:pt x="167" y="4771"/>
                  </a:cubicBezTo>
                  <a:cubicBezTo>
                    <a:pt x="868" y="12977"/>
                    <a:pt x="3603" y="17613"/>
                    <a:pt x="3236" y="24185"/>
                  </a:cubicBezTo>
                  <a:cubicBezTo>
                    <a:pt x="3236" y="24185"/>
                    <a:pt x="18014" y="24452"/>
                    <a:pt x="18547" y="24452"/>
                  </a:cubicBezTo>
                  <a:cubicBezTo>
                    <a:pt x="18747" y="12376"/>
                    <a:pt x="20482" y="13310"/>
                    <a:pt x="19948" y="5638"/>
                  </a:cubicBezTo>
                  <a:cubicBezTo>
                    <a:pt x="20048" y="3136"/>
                    <a:pt x="18547" y="1569"/>
                    <a:pt x="17113" y="1302"/>
                  </a:cubicBezTo>
                  <a:lnTo>
                    <a:pt x="10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8"/>
            <p:cNvSpPr/>
            <p:nvPr/>
          </p:nvSpPr>
          <p:spPr>
            <a:xfrm>
              <a:off x="1774409" y="2490019"/>
              <a:ext cx="97320" cy="350986"/>
            </a:xfrm>
            <a:custGeom>
              <a:avLst/>
              <a:gdLst/>
              <a:ahLst/>
              <a:cxnLst/>
              <a:rect l="l" t="t" r="r" b="b"/>
              <a:pathLst>
                <a:path w="4671" h="16846" extrusionOk="0">
                  <a:moveTo>
                    <a:pt x="2069" y="0"/>
                  </a:moveTo>
                  <a:lnTo>
                    <a:pt x="1302" y="67"/>
                  </a:lnTo>
                  <a:cubicBezTo>
                    <a:pt x="1302" y="67"/>
                    <a:pt x="1" y="13576"/>
                    <a:pt x="1" y="13643"/>
                  </a:cubicBezTo>
                  <a:lnTo>
                    <a:pt x="3003" y="16845"/>
                  </a:lnTo>
                  <a:lnTo>
                    <a:pt x="4671" y="13877"/>
                  </a:lnTo>
                  <a:cubicBezTo>
                    <a:pt x="4671" y="13877"/>
                    <a:pt x="2002" y="1635"/>
                    <a:pt x="2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8"/>
            <p:cNvSpPr/>
            <p:nvPr/>
          </p:nvSpPr>
          <p:spPr>
            <a:xfrm>
              <a:off x="1832779" y="2429291"/>
              <a:ext cx="150137" cy="729788"/>
            </a:xfrm>
            <a:custGeom>
              <a:avLst/>
              <a:gdLst/>
              <a:ahLst/>
              <a:cxnLst/>
              <a:rect l="l" t="t" r="r" b="b"/>
              <a:pathLst>
                <a:path w="7206" h="35027" extrusionOk="0">
                  <a:moveTo>
                    <a:pt x="1198" y="0"/>
                  </a:moveTo>
                  <a:cubicBezTo>
                    <a:pt x="1198" y="0"/>
                    <a:pt x="1199" y="1"/>
                    <a:pt x="1201" y="2"/>
                  </a:cubicBezTo>
                  <a:cubicBezTo>
                    <a:pt x="1334" y="68"/>
                    <a:pt x="1701" y="1970"/>
                    <a:pt x="1701" y="1970"/>
                  </a:cubicBezTo>
                  <a:cubicBezTo>
                    <a:pt x="2435" y="7740"/>
                    <a:pt x="1835" y="13578"/>
                    <a:pt x="0" y="19082"/>
                  </a:cubicBezTo>
                  <a:lnTo>
                    <a:pt x="1234" y="32592"/>
                  </a:lnTo>
                  <a:cubicBezTo>
                    <a:pt x="1501" y="34526"/>
                    <a:pt x="2735" y="34927"/>
                    <a:pt x="3870" y="35027"/>
                  </a:cubicBezTo>
                  <a:lnTo>
                    <a:pt x="6171" y="34827"/>
                  </a:lnTo>
                  <a:lnTo>
                    <a:pt x="5337" y="21984"/>
                  </a:lnTo>
                  <a:cubicBezTo>
                    <a:pt x="5337" y="21984"/>
                    <a:pt x="7205" y="7807"/>
                    <a:pt x="6772" y="4572"/>
                  </a:cubicBezTo>
                  <a:cubicBezTo>
                    <a:pt x="6505" y="2470"/>
                    <a:pt x="5804" y="1636"/>
                    <a:pt x="5304" y="1202"/>
                  </a:cubicBezTo>
                  <a:cubicBezTo>
                    <a:pt x="5070" y="1036"/>
                    <a:pt x="4804" y="902"/>
                    <a:pt x="4537" y="836"/>
                  </a:cubicBezTo>
                  <a:cubicBezTo>
                    <a:pt x="3690" y="673"/>
                    <a:pt x="1219" y="0"/>
                    <a:pt x="11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8"/>
            <p:cNvSpPr/>
            <p:nvPr/>
          </p:nvSpPr>
          <p:spPr>
            <a:xfrm>
              <a:off x="1712546" y="2298180"/>
              <a:ext cx="162659" cy="183702"/>
            </a:xfrm>
            <a:custGeom>
              <a:avLst/>
              <a:gdLst/>
              <a:ahLst/>
              <a:cxnLst/>
              <a:rect l="l" t="t" r="r" b="b"/>
              <a:pathLst>
                <a:path w="7807" h="8817" extrusionOk="0">
                  <a:moveTo>
                    <a:pt x="735" y="0"/>
                  </a:moveTo>
                  <a:lnTo>
                    <a:pt x="735" y="0"/>
                  </a:lnTo>
                  <a:cubicBezTo>
                    <a:pt x="835" y="1635"/>
                    <a:pt x="1402" y="5071"/>
                    <a:pt x="501" y="6705"/>
                  </a:cubicBezTo>
                  <a:cubicBezTo>
                    <a:pt x="1" y="7673"/>
                    <a:pt x="668" y="8006"/>
                    <a:pt x="1635" y="8507"/>
                  </a:cubicBezTo>
                  <a:cubicBezTo>
                    <a:pt x="1912" y="8622"/>
                    <a:pt x="4093" y="8816"/>
                    <a:pt x="5649" y="8816"/>
                  </a:cubicBezTo>
                  <a:cubicBezTo>
                    <a:pt x="6349" y="8816"/>
                    <a:pt x="6922" y="8777"/>
                    <a:pt x="7139" y="8673"/>
                  </a:cubicBezTo>
                  <a:cubicBezTo>
                    <a:pt x="7807" y="8373"/>
                    <a:pt x="7473" y="7372"/>
                    <a:pt x="6772" y="7039"/>
                  </a:cubicBezTo>
                  <a:cubicBezTo>
                    <a:pt x="5138" y="6338"/>
                    <a:pt x="5605" y="4304"/>
                    <a:pt x="5939" y="2802"/>
                  </a:cubicBezTo>
                  <a:lnTo>
                    <a:pt x="735"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8"/>
            <p:cNvSpPr/>
            <p:nvPr/>
          </p:nvSpPr>
          <p:spPr>
            <a:xfrm>
              <a:off x="1786223" y="2468454"/>
              <a:ext cx="40337" cy="28523"/>
            </a:xfrm>
            <a:custGeom>
              <a:avLst/>
              <a:gdLst/>
              <a:ahLst/>
              <a:cxnLst/>
              <a:rect l="l" t="t" r="r" b="b"/>
              <a:pathLst>
                <a:path w="1936" h="1369" extrusionOk="0">
                  <a:moveTo>
                    <a:pt x="968" y="1"/>
                  </a:moveTo>
                  <a:lnTo>
                    <a:pt x="1" y="568"/>
                  </a:lnTo>
                  <a:lnTo>
                    <a:pt x="368" y="1135"/>
                  </a:lnTo>
                  <a:cubicBezTo>
                    <a:pt x="401" y="1269"/>
                    <a:pt x="535" y="1369"/>
                    <a:pt x="668" y="1369"/>
                  </a:cubicBezTo>
                  <a:lnTo>
                    <a:pt x="1435" y="1302"/>
                  </a:lnTo>
                  <a:cubicBezTo>
                    <a:pt x="1602" y="1269"/>
                    <a:pt x="1702" y="1135"/>
                    <a:pt x="1735" y="1002"/>
                  </a:cubicBezTo>
                  <a:lnTo>
                    <a:pt x="1936" y="368"/>
                  </a:lnTo>
                  <a:lnTo>
                    <a:pt x="9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8"/>
            <p:cNvSpPr/>
            <p:nvPr/>
          </p:nvSpPr>
          <p:spPr>
            <a:xfrm>
              <a:off x="1749385" y="2347520"/>
              <a:ext cx="86903" cy="53546"/>
            </a:xfrm>
            <a:custGeom>
              <a:avLst/>
              <a:gdLst/>
              <a:ahLst/>
              <a:cxnLst/>
              <a:rect l="l" t="t" r="r" b="b"/>
              <a:pathLst>
                <a:path w="4171" h="2570" extrusionOk="0">
                  <a:moveTo>
                    <a:pt x="1" y="1"/>
                  </a:moveTo>
                  <a:lnTo>
                    <a:pt x="1" y="1"/>
                  </a:lnTo>
                  <a:cubicBezTo>
                    <a:pt x="234" y="568"/>
                    <a:pt x="568" y="1102"/>
                    <a:pt x="1002" y="1569"/>
                  </a:cubicBezTo>
                  <a:cubicBezTo>
                    <a:pt x="1602" y="2269"/>
                    <a:pt x="2736" y="2569"/>
                    <a:pt x="3837" y="2569"/>
                  </a:cubicBezTo>
                  <a:cubicBezTo>
                    <a:pt x="3870" y="1835"/>
                    <a:pt x="3970" y="1102"/>
                    <a:pt x="4171" y="401"/>
                  </a:cubicBezTo>
                  <a:lnTo>
                    <a:pt x="3937" y="30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8"/>
            <p:cNvSpPr/>
            <p:nvPr/>
          </p:nvSpPr>
          <p:spPr>
            <a:xfrm>
              <a:off x="1536022" y="2428136"/>
              <a:ext cx="304420" cy="740268"/>
            </a:xfrm>
            <a:custGeom>
              <a:avLst/>
              <a:gdLst/>
              <a:ahLst/>
              <a:cxnLst/>
              <a:rect l="l" t="t" r="r" b="b"/>
              <a:pathLst>
                <a:path w="14611" h="35530" extrusionOk="0">
                  <a:moveTo>
                    <a:pt x="7915" y="1"/>
                  </a:moveTo>
                  <a:cubicBezTo>
                    <a:pt x="7912" y="1"/>
                    <a:pt x="7909" y="1"/>
                    <a:pt x="7906" y="1"/>
                  </a:cubicBezTo>
                  <a:cubicBezTo>
                    <a:pt x="6605" y="101"/>
                    <a:pt x="1802" y="1769"/>
                    <a:pt x="1034" y="2803"/>
                  </a:cubicBezTo>
                  <a:cubicBezTo>
                    <a:pt x="0" y="4171"/>
                    <a:pt x="667" y="5772"/>
                    <a:pt x="901" y="7440"/>
                  </a:cubicBezTo>
                  <a:cubicBezTo>
                    <a:pt x="1668" y="12910"/>
                    <a:pt x="2269" y="14778"/>
                    <a:pt x="2569" y="20282"/>
                  </a:cubicBezTo>
                  <a:cubicBezTo>
                    <a:pt x="2569" y="20282"/>
                    <a:pt x="67" y="34459"/>
                    <a:pt x="434" y="34493"/>
                  </a:cubicBezTo>
                  <a:cubicBezTo>
                    <a:pt x="734" y="34526"/>
                    <a:pt x="5304" y="35260"/>
                    <a:pt x="8306" y="35460"/>
                  </a:cubicBezTo>
                  <a:cubicBezTo>
                    <a:pt x="8922" y="35504"/>
                    <a:pt x="9464" y="35529"/>
                    <a:pt x="9944" y="35529"/>
                  </a:cubicBezTo>
                  <a:cubicBezTo>
                    <a:pt x="12399" y="35529"/>
                    <a:pt x="13191" y="34853"/>
                    <a:pt x="13610" y="32424"/>
                  </a:cubicBezTo>
                  <a:cubicBezTo>
                    <a:pt x="13610" y="32424"/>
                    <a:pt x="14611" y="21917"/>
                    <a:pt x="14411" y="19582"/>
                  </a:cubicBezTo>
                  <a:cubicBezTo>
                    <a:pt x="14411" y="19582"/>
                    <a:pt x="11909" y="14712"/>
                    <a:pt x="11442" y="11343"/>
                  </a:cubicBezTo>
                  <a:cubicBezTo>
                    <a:pt x="10910" y="7557"/>
                    <a:pt x="8593" y="1"/>
                    <a:pt x="79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8"/>
            <p:cNvSpPr/>
            <p:nvPr/>
          </p:nvSpPr>
          <p:spPr>
            <a:xfrm>
              <a:off x="1615949" y="2929268"/>
              <a:ext cx="133448" cy="37566"/>
            </a:xfrm>
            <a:custGeom>
              <a:avLst/>
              <a:gdLst/>
              <a:ahLst/>
              <a:cxnLst/>
              <a:rect l="l" t="t" r="r" b="b"/>
              <a:pathLst>
                <a:path w="6405" h="1803" extrusionOk="0">
                  <a:moveTo>
                    <a:pt x="0" y="1"/>
                  </a:moveTo>
                  <a:lnTo>
                    <a:pt x="0" y="268"/>
                  </a:lnTo>
                  <a:cubicBezTo>
                    <a:pt x="0" y="1135"/>
                    <a:pt x="667" y="1802"/>
                    <a:pt x="1535" y="1802"/>
                  </a:cubicBezTo>
                  <a:lnTo>
                    <a:pt x="4870" y="1802"/>
                  </a:lnTo>
                  <a:cubicBezTo>
                    <a:pt x="5704" y="1802"/>
                    <a:pt x="6405" y="1135"/>
                    <a:pt x="6405" y="268"/>
                  </a:cubicBezTo>
                  <a:lnTo>
                    <a:pt x="64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8"/>
            <p:cNvSpPr/>
            <p:nvPr/>
          </p:nvSpPr>
          <p:spPr>
            <a:xfrm>
              <a:off x="1887696" y="2929977"/>
              <a:ext cx="52150" cy="38274"/>
            </a:xfrm>
            <a:custGeom>
              <a:avLst/>
              <a:gdLst/>
              <a:ahLst/>
              <a:cxnLst/>
              <a:rect l="l" t="t" r="r" b="b"/>
              <a:pathLst>
                <a:path w="2503" h="1837" extrusionOk="0">
                  <a:moveTo>
                    <a:pt x="2469" y="0"/>
                  </a:moveTo>
                  <a:lnTo>
                    <a:pt x="1" y="100"/>
                  </a:lnTo>
                  <a:lnTo>
                    <a:pt x="1" y="367"/>
                  </a:lnTo>
                  <a:cubicBezTo>
                    <a:pt x="33" y="1212"/>
                    <a:pt x="732" y="1836"/>
                    <a:pt x="1539" y="1836"/>
                  </a:cubicBezTo>
                  <a:cubicBezTo>
                    <a:pt x="1560" y="1836"/>
                    <a:pt x="1581" y="1836"/>
                    <a:pt x="1602" y="1835"/>
                  </a:cubicBezTo>
                  <a:lnTo>
                    <a:pt x="2503" y="1835"/>
                  </a:lnTo>
                  <a:lnTo>
                    <a:pt x="24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8"/>
            <p:cNvSpPr/>
            <p:nvPr/>
          </p:nvSpPr>
          <p:spPr>
            <a:xfrm>
              <a:off x="1709087" y="2146180"/>
              <a:ext cx="187661" cy="240269"/>
            </a:xfrm>
            <a:custGeom>
              <a:avLst/>
              <a:gdLst/>
              <a:ahLst/>
              <a:cxnLst/>
              <a:rect l="l" t="t" r="r" b="b"/>
              <a:pathLst>
                <a:path w="9007" h="11532" extrusionOk="0">
                  <a:moveTo>
                    <a:pt x="4089" y="1"/>
                  </a:moveTo>
                  <a:cubicBezTo>
                    <a:pt x="2589" y="1"/>
                    <a:pt x="1169" y="834"/>
                    <a:pt x="501" y="2225"/>
                  </a:cubicBezTo>
                  <a:cubicBezTo>
                    <a:pt x="367" y="2459"/>
                    <a:pt x="267" y="2692"/>
                    <a:pt x="200" y="2959"/>
                  </a:cubicBezTo>
                  <a:cubicBezTo>
                    <a:pt x="34" y="3526"/>
                    <a:pt x="0" y="4126"/>
                    <a:pt x="100" y="4727"/>
                  </a:cubicBezTo>
                  <a:cubicBezTo>
                    <a:pt x="167" y="5094"/>
                    <a:pt x="234" y="5461"/>
                    <a:pt x="300" y="5794"/>
                  </a:cubicBezTo>
                  <a:cubicBezTo>
                    <a:pt x="667" y="8063"/>
                    <a:pt x="901" y="9497"/>
                    <a:pt x="2335" y="10665"/>
                  </a:cubicBezTo>
                  <a:cubicBezTo>
                    <a:pt x="3055" y="11265"/>
                    <a:pt x="3871" y="11532"/>
                    <a:pt x="4672" y="11532"/>
                  </a:cubicBezTo>
                  <a:cubicBezTo>
                    <a:pt x="6541" y="11532"/>
                    <a:pt x="8326" y="10075"/>
                    <a:pt x="8606" y="7996"/>
                  </a:cubicBezTo>
                  <a:cubicBezTo>
                    <a:pt x="9007" y="5327"/>
                    <a:pt x="8173" y="1024"/>
                    <a:pt x="5204" y="157"/>
                  </a:cubicBezTo>
                  <a:cubicBezTo>
                    <a:pt x="4834" y="51"/>
                    <a:pt x="4459" y="1"/>
                    <a:pt x="4089"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8"/>
            <p:cNvSpPr/>
            <p:nvPr/>
          </p:nvSpPr>
          <p:spPr>
            <a:xfrm>
              <a:off x="1654163" y="2197916"/>
              <a:ext cx="108446" cy="107925"/>
            </a:xfrm>
            <a:custGeom>
              <a:avLst/>
              <a:gdLst/>
              <a:ahLst/>
              <a:cxnLst/>
              <a:rect l="l" t="t" r="r" b="b"/>
              <a:pathLst>
                <a:path w="5205" h="5180" extrusionOk="0">
                  <a:moveTo>
                    <a:pt x="3927" y="0"/>
                  </a:moveTo>
                  <a:cubicBezTo>
                    <a:pt x="3652" y="0"/>
                    <a:pt x="3378" y="60"/>
                    <a:pt x="3103" y="142"/>
                  </a:cubicBezTo>
                  <a:lnTo>
                    <a:pt x="2703" y="309"/>
                  </a:lnTo>
                  <a:cubicBezTo>
                    <a:pt x="2369" y="443"/>
                    <a:pt x="2069" y="609"/>
                    <a:pt x="1802" y="810"/>
                  </a:cubicBezTo>
                  <a:cubicBezTo>
                    <a:pt x="1" y="1944"/>
                    <a:pt x="2169" y="3612"/>
                    <a:pt x="2269" y="3978"/>
                  </a:cubicBezTo>
                  <a:cubicBezTo>
                    <a:pt x="2379" y="3945"/>
                    <a:pt x="2492" y="3928"/>
                    <a:pt x="2602" y="3928"/>
                  </a:cubicBezTo>
                  <a:cubicBezTo>
                    <a:pt x="2927" y="3928"/>
                    <a:pt x="3238" y="4072"/>
                    <a:pt x="3437" y="4345"/>
                  </a:cubicBezTo>
                  <a:cubicBezTo>
                    <a:pt x="3704" y="4579"/>
                    <a:pt x="3870" y="4879"/>
                    <a:pt x="4004" y="5179"/>
                  </a:cubicBezTo>
                  <a:cubicBezTo>
                    <a:pt x="4404" y="5113"/>
                    <a:pt x="4804" y="4979"/>
                    <a:pt x="5205" y="4846"/>
                  </a:cubicBezTo>
                  <a:cubicBezTo>
                    <a:pt x="4938" y="4379"/>
                    <a:pt x="4704" y="3912"/>
                    <a:pt x="4504" y="3411"/>
                  </a:cubicBezTo>
                  <a:cubicBezTo>
                    <a:pt x="4371" y="3178"/>
                    <a:pt x="4171" y="2511"/>
                    <a:pt x="4371" y="2377"/>
                  </a:cubicBezTo>
                  <a:cubicBezTo>
                    <a:pt x="4604" y="2244"/>
                    <a:pt x="4871" y="2144"/>
                    <a:pt x="5138" y="2077"/>
                  </a:cubicBezTo>
                  <a:cubicBezTo>
                    <a:pt x="4871" y="1377"/>
                    <a:pt x="4538" y="676"/>
                    <a:pt x="4104" y="9"/>
                  </a:cubicBezTo>
                  <a:cubicBezTo>
                    <a:pt x="4045" y="3"/>
                    <a:pt x="3986" y="0"/>
                    <a:pt x="39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8"/>
            <p:cNvSpPr/>
            <p:nvPr/>
          </p:nvSpPr>
          <p:spPr>
            <a:xfrm>
              <a:off x="1676416" y="2264967"/>
              <a:ext cx="76589" cy="67005"/>
            </a:xfrm>
            <a:custGeom>
              <a:avLst/>
              <a:gdLst/>
              <a:ahLst/>
              <a:cxnLst/>
              <a:rect l="l" t="t" r="r" b="b"/>
              <a:pathLst>
                <a:path w="3676" h="3216" extrusionOk="0">
                  <a:moveTo>
                    <a:pt x="1538" y="1"/>
                  </a:moveTo>
                  <a:cubicBezTo>
                    <a:pt x="1459" y="1"/>
                    <a:pt x="1380" y="9"/>
                    <a:pt x="1301" y="27"/>
                  </a:cubicBezTo>
                  <a:cubicBezTo>
                    <a:pt x="401" y="227"/>
                    <a:pt x="0" y="1294"/>
                    <a:pt x="567" y="2028"/>
                  </a:cubicBezTo>
                  <a:cubicBezTo>
                    <a:pt x="1001" y="2628"/>
                    <a:pt x="1635" y="3029"/>
                    <a:pt x="2335" y="3196"/>
                  </a:cubicBezTo>
                  <a:cubicBezTo>
                    <a:pt x="2414" y="3209"/>
                    <a:pt x="2490" y="3216"/>
                    <a:pt x="2561" y="3216"/>
                  </a:cubicBezTo>
                  <a:cubicBezTo>
                    <a:pt x="3363" y="3216"/>
                    <a:pt x="3676" y="2394"/>
                    <a:pt x="3369" y="1628"/>
                  </a:cubicBezTo>
                  <a:cubicBezTo>
                    <a:pt x="3096" y="898"/>
                    <a:pt x="2350" y="1"/>
                    <a:pt x="1538" y="1"/>
                  </a:cubicBez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8"/>
            <p:cNvSpPr/>
            <p:nvPr/>
          </p:nvSpPr>
          <p:spPr>
            <a:xfrm>
              <a:off x="1813331" y="2239797"/>
              <a:ext cx="13230" cy="18085"/>
            </a:xfrm>
            <a:custGeom>
              <a:avLst/>
              <a:gdLst/>
              <a:ahLst/>
              <a:cxnLst/>
              <a:rect l="l" t="t" r="r" b="b"/>
              <a:pathLst>
                <a:path w="635" h="868" extrusionOk="0">
                  <a:moveTo>
                    <a:pt x="301" y="0"/>
                  </a:moveTo>
                  <a:cubicBezTo>
                    <a:pt x="134" y="34"/>
                    <a:pt x="1" y="201"/>
                    <a:pt x="34" y="434"/>
                  </a:cubicBezTo>
                  <a:cubicBezTo>
                    <a:pt x="67" y="701"/>
                    <a:pt x="201" y="868"/>
                    <a:pt x="368" y="868"/>
                  </a:cubicBezTo>
                  <a:cubicBezTo>
                    <a:pt x="568" y="834"/>
                    <a:pt x="635" y="668"/>
                    <a:pt x="635" y="401"/>
                  </a:cubicBezTo>
                  <a:cubicBezTo>
                    <a:pt x="601" y="134"/>
                    <a:pt x="434"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8"/>
            <p:cNvSpPr/>
            <p:nvPr/>
          </p:nvSpPr>
          <p:spPr>
            <a:xfrm>
              <a:off x="1869631" y="2235630"/>
              <a:ext cx="12543" cy="18772"/>
            </a:xfrm>
            <a:custGeom>
              <a:avLst/>
              <a:gdLst/>
              <a:ahLst/>
              <a:cxnLst/>
              <a:rect l="l" t="t" r="r" b="b"/>
              <a:pathLst>
                <a:path w="602" h="901" extrusionOk="0">
                  <a:moveTo>
                    <a:pt x="268" y="0"/>
                  </a:moveTo>
                  <a:cubicBezTo>
                    <a:pt x="101" y="34"/>
                    <a:pt x="1" y="267"/>
                    <a:pt x="34" y="501"/>
                  </a:cubicBezTo>
                  <a:cubicBezTo>
                    <a:pt x="67" y="734"/>
                    <a:pt x="201" y="901"/>
                    <a:pt x="368" y="901"/>
                  </a:cubicBezTo>
                  <a:cubicBezTo>
                    <a:pt x="501" y="868"/>
                    <a:pt x="601" y="667"/>
                    <a:pt x="601" y="434"/>
                  </a:cubicBezTo>
                  <a:cubicBezTo>
                    <a:pt x="568" y="167"/>
                    <a:pt x="434"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8"/>
            <p:cNvSpPr/>
            <p:nvPr/>
          </p:nvSpPr>
          <p:spPr>
            <a:xfrm>
              <a:off x="1851566" y="2251611"/>
              <a:ext cx="31982" cy="45983"/>
            </a:xfrm>
            <a:custGeom>
              <a:avLst/>
              <a:gdLst/>
              <a:ahLst/>
              <a:cxnLst/>
              <a:rect l="l" t="t" r="r" b="b"/>
              <a:pathLst>
                <a:path w="1535" h="2207" extrusionOk="0">
                  <a:moveTo>
                    <a:pt x="0" y="0"/>
                  </a:moveTo>
                  <a:lnTo>
                    <a:pt x="467" y="2202"/>
                  </a:lnTo>
                  <a:cubicBezTo>
                    <a:pt x="501" y="2205"/>
                    <a:pt x="535" y="2206"/>
                    <a:pt x="569" y="2206"/>
                  </a:cubicBezTo>
                  <a:cubicBezTo>
                    <a:pt x="934" y="2206"/>
                    <a:pt x="1291" y="2043"/>
                    <a:pt x="1535" y="1768"/>
                  </a:cubicBezTo>
                  <a:cubicBezTo>
                    <a:pt x="934" y="1235"/>
                    <a:pt x="434" y="668"/>
                    <a:pt x="0" y="0"/>
                  </a:cubicBezTo>
                  <a:close/>
                </a:path>
              </a:pathLst>
            </a:custGeom>
            <a:solidFill>
              <a:srgbClr val="F9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8"/>
            <p:cNvSpPr/>
            <p:nvPr/>
          </p:nvSpPr>
          <p:spPr>
            <a:xfrm>
              <a:off x="1800121" y="2213898"/>
              <a:ext cx="27127" cy="18272"/>
            </a:xfrm>
            <a:custGeom>
              <a:avLst/>
              <a:gdLst/>
              <a:ahLst/>
              <a:cxnLst/>
              <a:rect l="l" t="t" r="r" b="b"/>
              <a:pathLst>
                <a:path w="1302" h="877" extrusionOk="0">
                  <a:moveTo>
                    <a:pt x="1172" y="0"/>
                  </a:moveTo>
                  <a:cubicBezTo>
                    <a:pt x="1160" y="0"/>
                    <a:pt x="1147" y="3"/>
                    <a:pt x="1135" y="9"/>
                  </a:cubicBezTo>
                  <a:cubicBezTo>
                    <a:pt x="668" y="43"/>
                    <a:pt x="268" y="276"/>
                    <a:pt x="34" y="676"/>
                  </a:cubicBezTo>
                  <a:cubicBezTo>
                    <a:pt x="1" y="743"/>
                    <a:pt x="34" y="843"/>
                    <a:pt x="101" y="876"/>
                  </a:cubicBezTo>
                  <a:lnTo>
                    <a:pt x="168" y="876"/>
                  </a:lnTo>
                  <a:cubicBezTo>
                    <a:pt x="201" y="876"/>
                    <a:pt x="268" y="876"/>
                    <a:pt x="301" y="843"/>
                  </a:cubicBezTo>
                  <a:cubicBezTo>
                    <a:pt x="468" y="510"/>
                    <a:pt x="768" y="309"/>
                    <a:pt x="1135" y="276"/>
                  </a:cubicBezTo>
                  <a:lnTo>
                    <a:pt x="1168" y="276"/>
                  </a:lnTo>
                  <a:cubicBezTo>
                    <a:pt x="1235" y="243"/>
                    <a:pt x="1302" y="176"/>
                    <a:pt x="1302" y="109"/>
                  </a:cubicBezTo>
                  <a:cubicBezTo>
                    <a:pt x="1275" y="55"/>
                    <a:pt x="1225" y="0"/>
                    <a:pt x="11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8"/>
            <p:cNvSpPr/>
            <p:nvPr/>
          </p:nvSpPr>
          <p:spPr>
            <a:xfrm>
              <a:off x="1859900" y="2210605"/>
              <a:ext cx="27815" cy="16001"/>
            </a:xfrm>
            <a:custGeom>
              <a:avLst/>
              <a:gdLst/>
              <a:ahLst/>
              <a:cxnLst/>
              <a:rect l="l" t="t" r="r" b="b"/>
              <a:pathLst>
                <a:path w="1335" h="768" extrusionOk="0">
                  <a:moveTo>
                    <a:pt x="134" y="0"/>
                  </a:moveTo>
                  <a:cubicBezTo>
                    <a:pt x="67" y="0"/>
                    <a:pt x="1" y="67"/>
                    <a:pt x="1" y="167"/>
                  </a:cubicBezTo>
                  <a:cubicBezTo>
                    <a:pt x="34" y="234"/>
                    <a:pt x="101" y="267"/>
                    <a:pt x="167" y="267"/>
                  </a:cubicBezTo>
                  <a:cubicBezTo>
                    <a:pt x="534" y="267"/>
                    <a:pt x="868" y="434"/>
                    <a:pt x="1068" y="734"/>
                  </a:cubicBezTo>
                  <a:cubicBezTo>
                    <a:pt x="1101" y="768"/>
                    <a:pt x="1135" y="768"/>
                    <a:pt x="1202" y="768"/>
                  </a:cubicBezTo>
                  <a:cubicBezTo>
                    <a:pt x="1202" y="768"/>
                    <a:pt x="1235" y="768"/>
                    <a:pt x="1268" y="734"/>
                  </a:cubicBezTo>
                  <a:cubicBezTo>
                    <a:pt x="1335" y="701"/>
                    <a:pt x="1335" y="601"/>
                    <a:pt x="1302" y="567"/>
                  </a:cubicBezTo>
                  <a:cubicBezTo>
                    <a:pt x="1001" y="201"/>
                    <a:pt x="568" y="0"/>
                    <a:pt x="1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8"/>
            <p:cNvSpPr/>
            <p:nvPr/>
          </p:nvSpPr>
          <p:spPr>
            <a:xfrm>
              <a:off x="1678500" y="2421718"/>
              <a:ext cx="110530" cy="366467"/>
            </a:xfrm>
            <a:custGeom>
              <a:avLst/>
              <a:gdLst/>
              <a:ahLst/>
              <a:cxnLst/>
              <a:rect l="l" t="t" r="r" b="b"/>
              <a:pathLst>
                <a:path w="5305" h="17589" extrusionOk="0">
                  <a:moveTo>
                    <a:pt x="1212" y="1"/>
                  </a:moveTo>
                  <a:cubicBezTo>
                    <a:pt x="1012" y="1"/>
                    <a:pt x="800" y="65"/>
                    <a:pt x="634" y="176"/>
                  </a:cubicBezTo>
                  <a:cubicBezTo>
                    <a:pt x="701" y="2010"/>
                    <a:pt x="467" y="3845"/>
                    <a:pt x="0" y="5613"/>
                  </a:cubicBezTo>
                  <a:lnTo>
                    <a:pt x="1868" y="7147"/>
                  </a:lnTo>
                  <a:cubicBezTo>
                    <a:pt x="1368" y="7514"/>
                    <a:pt x="768" y="7948"/>
                    <a:pt x="301" y="8348"/>
                  </a:cubicBezTo>
                  <a:cubicBezTo>
                    <a:pt x="768" y="9149"/>
                    <a:pt x="1301" y="9916"/>
                    <a:pt x="1868" y="10683"/>
                  </a:cubicBezTo>
                  <a:cubicBezTo>
                    <a:pt x="2269" y="11250"/>
                    <a:pt x="2702" y="11784"/>
                    <a:pt x="3103" y="12351"/>
                  </a:cubicBezTo>
                  <a:cubicBezTo>
                    <a:pt x="4203" y="13919"/>
                    <a:pt x="4804" y="15754"/>
                    <a:pt x="5304" y="17588"/>
                  </a:cubicBezTo>
                  <a:cubicBezTo>
                    <a:pt x="5004" y="13185"/>
                    <a:pt x="4337" y="8815"/>
                    <a:pt x="3269" y="4512"/>
                  </a:cubicBezTo>
                  <a:cubicBezTo>
                    <a:pt x="2903" y="2911"/>
                    <a:pt x="2235" y="1410"/>
                    <a:pt x="1335" y="9"/>
                  </a:cubicBezTo>
                  <a:cubicBezTo>
                    <a:pt x="1295" y="3"/>
                    <a:pt x="1254" y="1"/>
                    <a:pt x="1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8"/>
            <p:cNvSpPr/>
            <p:nvPr/>
          </p:nvSpPr>
          <p:spPr>
            <a:xfrm>
              <a:off x="1850170" y="2437616"/>
              <a:ext cx="92466" cy="369321"/>
            </a:xfrm>
            <a:custGeom>
              <a:avLst/>
              <a:gdLst/>
              <a:ahLst/>
              <a:cxnLst/>
              <a:rect l="l" t="t" r="r" b="b"/>
              <a:pathLst>
                <a:path w="4438" h="17726" extrusionOk="0">
                  <a:moveTo>
                    <a:pt x="692" y="0"/>
                  </a:moveTo>
                  <a:cubicBezTo>
                    <a:pt x="558" y="0"/>
                    <a:pt x="429" y="25"/>
                    <a:pt x="301" y="80"/>
                  </a:cubicBezTo>
                  <a:cubicBezTo>
                    <a:pt x="1" y="1081"/>
                    <a:pt x="468" y="3916"/>
                    <a:pt x="501" y="4516"/>
                  </a:cubicBezTo>
                  <a:cubicBezTo>
                    <a:pt x="701" y="8953"/>
                    <a:pt x="835" y="13389"/>
                    <a:pt x="1802" y="17726"/>
                  </a:cubicBezTo>
                  <a:cubicBezTo>
                    <a:pt x="1769" y="15791"/>
                    <a:pt x="1802" y="13856"/>
                    <a:pt x="2402" y="12055"/>
                  </a:cubicBezTo>
                  <a:cubicBezTo>
                    <a:pt x="2603" y="11388"/>
                    <a:pt x="2903" y="10754"/>
                    <a:pt x="3136" y="10120"/>
                  </a:cubicBezTo>
                  <a:cubicBezTo>
                    <a:pt x="3403" y="9287"/>
                    <a:pt x="4270" y="8252"/>
                    <a:pt x="4437" y="7352"/>
                  </a:cubicBezTo>
                  <a:cubicBezTo>
                    <a:pt x="3870" y="7118"/>
                    <a:pt x="3203" y="6851"/>
                    <a:pt x="2603" y="6651"/>
                  </a:cubicBezTo>
                  <a:lnTo>
                    <a:pt x="3937" y="4650"/>
                  </a:lnTo>
                  <a:cubicBezTo>
                    <a:pt x="2969" y="3082"/>
                    <a:pt x="1502" y="1815"/>
                    <a:pt x="1035" y="47"/>
                  </a:cubicBezTo>
                  <a:cubicBezTo>
                    <a:pt x="915" y="17"/>
                    <a:pt x="802" y="0"/>
                    <a:pt x="6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8"/>
            <p:cNvSpPr/>
            <p:nvPr/>
          </p:nvSpPr>
          <p:spPr>
            <a:xfrm>
              <a:off x="1541356" y="2538901"/>
              <a:ext cx="247666" cy="263875"/>
            </a:xfrm>
            <a:custGeom>
              <a:avLst/>
              <a:gdLst/>
              <a:ahLst/>
              <a:cxnLst/>
              <a:rect l="l" t="t" r="r" b="b"/>
              <a:pathLst>
                <a:path w="11887" h="12665" extrusionOk="0">
                  <a:moveTo>
                    <a:pt x="3221" y="0"/>
                  </a:moveTo>
                  <a:cubicBezTo>
                    <a:pt x="1579" y="0"/>
                    <a:pt x="1" y="523"/>
                    <a:pt x="311" y="523"/>
                  </a:cubicBezTo>
                  <a:cubicBezTo>
                    <a:pt x="311" y="523"/>
                    <a:pt x="1612" y="3391"/>
                    <a:pt x="4681" y="7661"/>
                  </a:cubicBezTo>
                  <a:cubicBezTo>
                    <a:pt x="7817" y="11964"/>
                    <a:pt x="9585" y="11964"/>
                    <a:pt x="9585" y="11964"/>
                  </a:cubicBezTo>
                  <a:lnTo>
                    <a:pt x="11886" y="12665"/>
                  </a:lnTo>
                  <a:cubicBezTo>
                    <a:pt x="11886" y="12665"/>
                    <a:pt x="11319" y="1790"/>
                    <a:pt x="4614" y="156"/>
                  </a:cubicBezTo>
                  <a:cubicBezTo>
                    <a:pt x="4174" y="44"/>
                    <a:pt x="3695" y="0"/>
                    <a:pt x="32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8"/>
            <p:cNvSpPr/>
            <p:nvPr/>
          </p:nvSpPr>
          <p:spPr>
            <a:xfrm>
              <a:off x="2021152" y="2697132"/>
              <a:ext cx="72297" cy="43108"/>
            </a:xfrm>
            <a:custGeom>
              <a:avLst/>
              <a:gdLst/>
              <a:ahLst/>
              <a:cxnLst/>
              <a:rect l="l" t="t" r="r" b="b"/>
              <a:pathLst>
                <a:path w="3470" h="2069" extrusionOk="0">
                  <a:moveTo>
                    <a:pt x="3470" y="0"/>
                  </a:moveTo>
                  <a:lnTo>
                    <a:pt x="1" y="167"/>
                  </a:lnTo>
                  <a:lnTo>
                    <a:pt x="1" y="2069"/>
                  </a:lnTo>
                  <a:lnTo>
                    <a:pt x="3470" y="1568"/>
                  </a:lnTo>
                  <a:lnTo>
                    <a:pt x="3470"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8"/>
            <p:cNvSpPr/>
            <p:nvPr/>
          </p:nvSpPr>
          <p:spPr>
            <a:xfrm>
              <a:off x="2071200" y="2697132"/>
              <a:ext cx="116780" cy="91591"/>
            </a:xfrm>
            <a:custGeom>
              <a:avLst/>
              <a:gdLst/>
              <a:ahLst/>
              <a:cxnLst/>
              <a:rect l="l" t="t" r="r" b="b"/>
              <a:pathLst>
                <a:path w="5605" h="4396" extrusionOk="0">
                  <a:moveTo>
                    <a:pt x="1068" y="0"/>
                  </a:moveTo>
                  <a:lnTo>
                    <a:pt x="67" y="1268"/>
                  </a:lnTo>
                  <a:cubicBezTo>
                    <a:pt x="0" y="2936"/>
                    <a:pt x="2035" y="3303"/>
                    <a:pt x="2035" y="3303"/>
                  </a:cubicBezTo>
                  <a:lnTo>
                    <a:pt x="3102" y="4170"/>
                  </a:lnTo>
                  <a:cubicBezTo>
                    <a:pt x="3269" y="4320"/>
                    <a:pt x="3486" y="4395"/>
                    <a:pt x="3703" y="4395"/>
                  </a:cubicBezTo>
                  <a:cubicBezTo>
                    <a:pt x="3920" y="4395"/>
                    <a:pt x="4137" y="4320"/>
                    <a:pt x="4303" y="4170"/>
                  </a:cubicBezTo>
                  <a:lnTo>
                    <a:pt x="5171" y="3436"/>
                  </a:lnTo>
                  <a:lnTo>
                    <a:pt x="5204" y="3403"/>
                  </a:lnTo>
                  <a:cubicBezTo>
                    <a:pt x="5571" y="3069"/>
                    <a:pt x="5604" y="2469"/>
                    <a:pt x="5271" y="2102"/>
                  </a:cubicBezTo>
                  <a:lnTo>
                    <a:pt x="4537" y="1301"/>
                  </a:lnTo>
                  <a:cubicBezTo>
                    <a:pt x="4270" y="968"/>
                    <a:pt x="3903" y="734"/>
                    <a:pt x="3503" y="568"/>
                  </a:cubicBezTo>
                  <a:lnTo>
                    <a:pt x="1068" y="0"/>
                  </a:lnTo>
                  <a:close/>
                </a:path>
              </a:pathLst>
            </a:custGeom>
            <a:solidFill>
              <a:srgbClr val="FFC3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8"/>
            <p:cNvSpPr/>
            <p:nvPr/>
          </p:nvSpPr>
          <p:spPr>
            <a:xfrm>
              <a:off x="1540189" y="2467537"/>
              <a:ext cx="531688" cy="301087"/>
            </a:xfrm>
            <a:custGeom>
              <a:avLst/>
              <a:gdLst/>
              <a:ahLst/>
              <a:cxnLst/>
              <a:rect l="l" t="t" r="r" b="b"/>
              <a:pathLst>
                <a:path w="25519" h="14451" extrusionOk="0">
                  <a:moveTo>
                    <a:pt x="3692" y="1"/>
                  </a:moveTo>
                  <a:cubicBezTo>
                    <a:pt x="2500" y="1"/>
                    <a:pt x="1292" y="503"/>
                    <a:pt x="701" y="1646"/>
                  </a:cubicBezTo>
                  <a:cubicBezTo>
                    <a:pt x="0" y="3047"/>
                    <a:pt x="334" y="4648"/>
                    <a:pt x="1168" y="5949"/>
                  </a:cubicBezTo>
                  <a:cubicBezTo>
                    <a:pt x="3103" y="8885"/>
                    <a:pt x="9474" y="12787"/>
                    <a:pt x="10775" y="13655"/>
                  </a:cubicBezTo>
                  <a:cubicBezTo>
                    <a:pt x="11634" y="14244"/>
                    <a:pt x="13286" y="14451"/>
                    <a:pt x="15179" y="14451"/>
                  </a:cubicBezTo>
                  <a:cubicBezTo>
                    <a:pt x="19606" y="14451"/>
                    <a:pt x="25352" y="13321"/>
                    <a:pt x="25352" y="13321"/>
                  </a:cubicBezTo>
                  <a:lnTo>
                    <a:pt x="25519" y="10452"/>
                  </a:lnTo>
                  <a:lnTo>
                    <a:pt x="13010" y="9819"/>
                  </a:lnTo>
                  <a:cubicBezTo>
                    <a:pt x="13010" y="9819"/>
                    <a:pt x="8807" y="2814"/>
                    <a:pt x="5938" y="679"/>
                  </a:cubicBezTo>
                  <a:cubicBezTo>
                    <a:pt x="5337" y="242"/>
                    <a:pt x="4519" y="1"/>
                    <a:pt x="3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8"/>
            <p:cNvSpPr/>
            <p:nvPr/>
          </p:nvSpPr>
          <p:spPr>
            <a:xfrm>
              <a:off x="1690314" y="2101674"/>
              <a:ext cx="196016" cy="121447"/>
            </a:xfrm>
            <a:custGeom>
              <a:avLst/>
              <a:gdLst/>
              <a:ahLst/>
              <a:cxnLst/>
              <a:rect l="l" t="t" r="r" b="b"/>
              <a:pathLst>
                <a:path w="9408" h="5829" extrusionOk="0">
                  <a:moveTo>
                    <a:pt x="6888" y="0"/>
                  </a:moveTo>
                  <a:cubicBezTo>
                    <a:pt x="6578" y="0"/>
                    <a:pt x="6274" y="112"/>
                    <a:pt x="6038" y="325"/>
                  </a:cubicBezTo>
                  <a:cubicBezTo>
                    <a:pt x="5705" y="592"/>
                    <a:pt x="5438" y="925"/>
                    <a:pt x="5204" y="1292"/>
                  </a:cubicBezTo>
                  <a:cubicBezTo>
                    <a:pt x="4874" y="1775"/>
                    <a:pt x="4080" y="1987"/>
                    <a:pt x="3381" y="1987"/>
                  </a:cubicBezTo>
                  <a:cubicBezTo>
                    <a:pt x="3162" y="1987"/>
                    <a:pt x="2952" y="1966"/>
                    <a:pt x="2769" y="1926"/>
                  </a:cubicBezTo>
                  <a:cubicBezTo>
                    <a:pt x="2700" y="1915"/>
                    <a:pt x="2632" y="1909"/>
                    <a:pt x="2564" y="1909"/>
                  </a:cubicBezTo>
                  <a:cubicBezTo>
                    <a:pt x="2235" y="1909"/>
                    <a:pt x="1923" y="2039"/>
                    <a:pt x="1702" y="2260"/>
                  </a:cubicBezTo>
                  <a:cubicBezTo>
                    <a:pt x="868" y="2893"/>
                    <a:pt x="267" y="3794"/>
                    <a:pt x="67" y="4795"/>
                  </a:cubicBezTo>
                  <a:cubicBezTo>
                    <a:pt x="1" y="4995"/>
                    <a:pt x="1" y="5228"/>
                    <a:pt x="67" y="5429"/>
                  </a:cubicBezTo>
                  <a:cubicBezTo>
                    <a:pt x="101" y="5629"/>
                    <a:pt x="267" y="5795"/>
                    <a:pt x="501" y="5829"/>
                  </a:cubicBezTo>
                  <a:cubicBezTo>
                    <a:pt x="801" y="5529"/>
                    <a:pt x="1135" y="5295"/>
                    <a:pt x="1568" y="5195"/>
                  </a:cubicBezTo>
                  <a:cubicBezTo>
                    <a:pt x="2369" y="4928"/>
                    <a:pt x="3203" y="4728"/>
                    <a:pt x="4070" y="4595"/>
                  </a:cubicBezTo>
                  <a:cubicBezTo>
                    <a:pt x="5605" y="4361"/>
                    <a:pt x="7139" y="4028"/>
                    <a:pt x="8607" y="3561"/>
                  </a:cubicBezTo>
                  <a:cubicBezTo>
                    <a:pt x="8907" y="3460"/>
                    <a:pt x="9240" y="3327"/>
                    <a:pt x="9341" y="3060"/>
                  </a:cubicBezTo>
                  <a:cubicBezTo>
                    <a:pt x="9407" y="2760"/>
                    <a:pt x="8773" y="2260"/>
                    <a:pt x="8874" y="2160"/>
                  </a:cubicBezTo>
                  <a:cubicBezTo>
                    <a:pt x="9040" y="2026"/>
                    <a:pt x="9274" y="1859"/>
                    <a:pt x="9274" y="1659"/>
                  </a:cubicBezTo>
                  <a:cubicBezTo>
                    <a:pt x="9274" y="1559"/>
                    <a:pt x="9240" y="1459"/>
                    <a:pt x="9207" y="1392"/>
                  </a:cubicBezTo>
                  <a:cubicBezTo>
                    <a:pt x="9074" y="1092"/>
                    <a:pt x="8840" y="859"/>
                    <a:pt x="8540" y="725"/>
                  </a:cubicBezTo>
                  <a:cubicBezTo>
                    <a:pt x="8474" y="705"/>
                    <a:pt x="8408" y="696"/>
                    <a:pt x="8344" y="696"/>
                  </a:cubicBezTo>
                  <a:cubicBezTo>
                    <a:pt x="8084" y="696"/>
                    <a:pt x="7853" y="851"/>
                    <a:pt x="7773" y="1092"/>
                  </a:cubicBezTo>
                  <a:cubicBezTo>
                    <a:pt x="7706" y="825"/>
                    <a:pt x="7673" y="558"/>
                    <a:pt x="7573" y="292"/>
                  </a:cubicBezTo>
                  <a:cubicBezTo>
                    <a:pt x="7506" y="191"/>
                    <a:pt x="7406" y="91"/>
                    <a:pt x="7272" y="58"/>
                  </a:cubicBezTo>
                  <a:cubicBezTo>
                    <a:pt x="7146" y="19"/>
                    <a:pt x="7016" y="0"/>
                    <a:pt x="6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8"/>
            <p:cNvSpPr/>
            <p:nvPr/>
          </p:nvSpPr>
          <p:spPr>
            <a:xfrm>
              <a:off x="1828625" y="2304598"/>
              <a:ext cx="35461" cy="14710"/>
            </a:xfrm>
            <a:custGeom>
              <a:avLst/>
              <a:gdLst/>
              <a:ahLst/>
              <a:cxnLst/>
              <a:rect l="l" t="t" r="r" b="b"/>
              <a:pathLst>
                <a:path w="1702" h="706" extrusionOk="0">
                  <a:moveTo>
                    <a:pt x="67" y="1"/>
                  </a:moveTo>
                  <a:cubicBezTo>
                    <a:pt x="51" y="1"/>
                    <a:pt x="34" y="9"/>
                    <a:pt x="34" y="26"/>
                  </a:cubicBezTo>
                  <a:cubicBezTo>
                    <a:pt x="1" y="59"/>
                    <a:pt x="1" y="93"/>
                    <a:pt x="34" y="126"/>
                  </a:cubicBezTo>
                  <a:cubicBezTo>
                    <a:pt x="384" y="505"/>
                    <a:pt x="887" y="706"/>
                    <a:pt x="1409" y="706"/>
                  </a:cubicBezTo>
                  <a:cubicBezTo>
                    <a:pt x="1484" y="706"/>
                    <a:pt x="1559" y="702"/>
                    <a:pt x="1635" y="693"/>
                  </a:cubicBezTo>
                  <a:cubicBezTo>
                    <a:pt x="1668" y="693"/>
                    <a:pt x="1702" y="660"/>
                    <a:pt x="1702" y="626"/>
                  </a:cubicBezTo>
                  <a:cubicBezTo>
                    <a:pt x="1668" y="593"/>
                    <a:pt x="1668" y="560"/>
                    <a:pt x="1602" y="560"/>
                  </a:cubicBezTo>
                  <a:cubicBezTo>
                    <a:pt x="1534" y="568"/>
                    <a:pt x="1466" y="572"/>
                    <a:pt x="1397" y="572"/>
                  </a:cubicBezTo>
                  <a:cubicBezTo>
                    <a:pt x="927" y="572"/>
                    <a:pt x="450" y="375"/>
                    <a:pt x="101" y="26"/>
                  </a:cubicBezTo>
                  <a:cubicBezTo>
                    <a:pt x="101" y="9"/>
                    <a:pt x="84" y="1"/>
                    <a:pt x="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8"/>
            <p:cNvSpPr/>
            <p:nvPr/>
          </p:nvSpPr>
          <p:spPr>
            <a:xfrm>
              <a:off x="1704212" y="2417718"/>
              <a:ext cx="106363" cy="91778"/>
            </a:xfrm>
            <a:custGeom>
              <a:avLst/>
              <a:gdLst/>
              <a:ahLst/>
              <a:cxnLst/>
              <a:rect l="l" t="t" r="r" b="b"/>
              <a:pathLst>
                <a:path w="5105" h="4405" extrusionOk="0">
                  <a:moveTo>
                    <a:pt x="1168" y="1"/>
                  </a:moveTo>
                  <a:lnTo>
                    <a:pt x="101" y="334"/>
                  </a:lnTo>
                  <a:cubicBezTo>
                    <a:pt x="101" y="334"/>
                    <a:pt x="1" y="3003"/>
                    <a:pt x="3537" y="4404"/>
                  </a:cubicBezTo>
                  <a:cubicBezTo>
                    <a:pt x="3870" y="3704"/>
                    <a:pt x="4404" y="3103"/>
                    <a:pt x="5104" y="2703"/>
                  </a:cubicBezTo>
                  <a:cubicBezTo>
                    <a:pt x="3603" y="2102"/>
                    <a:pt x="2236" y="1202"/>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8"/>
            <p:cNvSpPr/>
            <p:nvPr/>
          </p:nvSpPr>
          <p:spPr>
            <a:xfrm>
              <a:off x="1802225" y="2423281"/>
              <a:ext cx="93841" cy="81340"/>
            </a:xfrm>
            <a:custGeom>
              <a:avLst/>
              <a:gdLst/>
              <a:ahLst/>
              <a:cxnLst/>
              <a:rect l="l" t="t" r="r" b="b"/>
              <a:pathLst>
                <a:path w="4504" h="3904" extrusionOk="0">
                  <a:moveTo>
                    <a:pt x="1501" y="1"/>
                  </a:moveTo>
                  <a:cubicBezTo>
                    <a:pt x="1501" y="1"/>
                    <a:pt x="1001" y="2002"/>
                    <a:pt x="0" y="2236"/>
                  </a:cubicBezTo>
                  <a:cubicBezTo>
                    <a:pt x="1701" y="3003"/>
                    <a:pt x="1968" y="3904"/>
                    <a:pt x="1968" y="3904"/>
                  </a:cubicBezTo>
                  <a:cubicBezTo>
                    <a:pt x="4503" y="3203"/>
                    <a:pt x="2468" y="268"/>
                    <a:pt x="2468" y="268"/>
                  </a:cubicBezTo>
                  <a:lnTo>
                    <a:pt x="150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8"/>
            <p:cNvSpPr/>
            <p:nvPr/>
          </p:nvSpPr>
          <p:spPr>
            <a:xfrm>
              <a:off x="1793370" y="2838193"/>
              <a:ext cx="18606" cy="16189"/>
            </a:xfrm>
            <a:custGeom>
              <a:avLst/>
              <a:gdLst/>
              <a:ahLst/>
              <a:cxnLst/>
              <a:rect l="l" t="t" r="r" b="b"/>
              <a:pathLst>
                <a:path w="893" h="777" extrusionOk="0">
                  <a:moveTo>
                    <a:pt x="486" y="0"/>
                  </a:moveTo>
                  <a:cubicBezTo>
                    <a:pt x="176" y="0"/>
                    <a:pt x="1" y="379"/>
                    <a:pt x="225" y="636"/>
                  </a:cubicBezTo>
                  <a:cubicBezTo>
                    <a:pt x="297" y="732"/>
                    <a:pt x="399" y="776"/>
                    <a:pt x="503" y="776"/>
                  </a:cubicBezTo>
                  <a:cubicBezTo>
                    <a:pt x="686" y="776"/>
                    <a:pt x="871" y="637"/>
                    <a:pt x="892" y="402"/>
                  </a:cubicBezTo>
                  <a:cubicBezTo>
                    <a:pt x="892" y="202"/>
                    <a:pt x="725" y="2"/>
                    <a:pt x="525" y="2"/>
                  </a:cubicBezTo>
                  <a:cubicBezTo>
                    <a:pt x="512" y="1"/>
                    <a:pt x="499"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85"/>
                                        </p:tgtEl>
                                        <p:attrNameLst>
                                          <p:attrName>style.visibility</p:attrName>
                                        </p:attrNameLst>
                                      </p:cBhvr>
                                      <p:to>
                                        <p:strVal val="visible"/>
                                      </p:to>
                                    </p:set>
                                    <p:animEffect transition="in" filter="fade">
                                      <p:cBhvr>
                                        <p:cTn id="7" dur="1000"/>
                                        <p:tgtEl>
                                          <p:spTgt spid="585"/>
                                        </p:tgtEl>
                                      </p:cBhvr>
                                    </p:animEffect>
                                  </p:childTnLst>
                                </p:cTn>
                              </p:par>
                              <p:par>
                                <p:cTn id="8" presetID="10" presetClass="entr" presetSubtype="0" fill="hold" nodeType="withEffect">
                                  <p:stCondLst>
                                    <p:cond delay="0"/>
                                  </p:stCondLst>
                                  <p:childTnLst>
                                    <p:set>
                                      <p:cBhvr>
                                        <p:cTn id="9" dur="1" fill="hold">
                                          <p:stCondLst>
                                            <p:cond delay="0"/>
                                          </p:stCondLst>
                                        </p:cTn>
                                        <p:tgtEl>
                                          <p:spTgt spid="586"/>
                                        </p:tgtEl>
                                        <p:attrNameLst>
                                          <p:attrName>style.visibility</p:attrName>
                                        </p:attrNameLst>
                                      </p:cBhvr>
                                      <p:to>
                                        <p:strVal val="visible"/>
                                      </p:to>
                                    </p:set>
                                    <p:animEffect transition="in" filter="fade">
                                      <p:cBhvr>
                                        <p:cTn id="10" dur="1000"/>
                                        <p:tgtEl>
                                          <p:spTgt spid="586"/>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587"/>
                                        </p:tgtEl>
                                        <p:attrNameLst>
                                          <p:attrName>style.visibility</p:attrName>
                                        </p:attrNameLst>
                                      </p:cBhvr>
                                      <p:to>
                                        <p:strVal val="visible"/>
                                      </p:to>
                                    </p:set>
                                    <p:animEffect transition="in" filter="fade">
                                      <p:cBhvr>
                                        <p:cTn id="14" dur="1000"/>
                                        <p:tgtEl>
                                          <p:spTgt spid="5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49"/>
          <p:cNvSpPr txBox="1">
            <a:spLocks noGrp="1"/>
          </p:cNvSpPr>
          <p:nvPr>
            <p:ph type="subTitle" idx="1"/>
          </p:nvPr>
        </p:nvSpPr>
        <p:spPr>
          <a:xfrm>
            <a:off x="4367550" y="595900"/>
            <a:ext cx="4700400" cy="87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a:t>About PassionHub</a:t>
            </a:r>
            <a:endParaRPr sz="3300"/>
          </a:p>
        </p:txBody>
      </p:sp>
      <p:sp>
        <p:nvSpPr>
          <p:cNvPr id="699" name="Google Shape;699;p49"/>
          <p:cNvSpPr txBox="1">
            <a:spLocks noGrp="1"/>
          </p:cNvSpPr>
          <p:nvPr>
            <p:ph type="subTitle" idx="2"/>
          </p:nvPr>
        </p:nvSpPr>
        <p:spPr>
          <a:xfrm>
            <a:off x="210475" y="1933350"/>
            <a:ext cx="8751900" cy="3120900"/>
          </a:xfrm>
          <a:prstGeom prst="rect">
            <a:avLst/>
          </a:prstGeom>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Clr>
                <a:schemeClr val="lt1"/>
              </a:buClr>
              <a:buSzPts val="1200"/>
              <a:buFont typeface="Montserrat"/>
              <a:buChar char="●"/>
            </a:pPr>
            <a:r>
              <a:rPr lang="en" sz="1600">
                <a:latin typeface="Montserrat"/>
                <a:ea typeface="Montserrat"/>
                <a:cs typeface="Montserrat"/>
                <a:sym typeface="Montserrat"/>
              </a:rPr>
              <a:t>A social-media app connecting people having same passion</a:t>
            </a:r>
            <a:endParaRPr sz="1600">
              <a:latin typeface="Montserrat"/>
              <a:ea typeface="Montserrat"/>
              <a:cs typeface="Montserrat"/>
              <a:sym typeface="Montserrat"/>
            </a:endParaRPr>
          </a:p>
          <a:p>
            <a:pPr marL="457200" lvl="0" indent="-304800" algn="l" rtl="0">
              <a:lnSpc>
                <a:spcPct val="150000"/>
              </a:lnSpc>
              <a:spcBef>
                <a:spcPts val="0"/>
              </a:spcBef>
              <a:spcAft>
                <a:spcPts val="0"/>
              </a:spcAft>
              <a:buClr>
                <a:schemeClr val="lt1"/>
              </a:buClr>
              <a:buSzPts val="1200"/>
              <a:buFont typeface="Montserrat"/>
              <a:buChar char="●"/>
            </a:pPr>
            <a:r>
              <a:rPr lang="en" sz="1600">
                <a:latin typeface="Montserrat"/>
                <a:ea typeface="Montserrat"/>
                <a:cs typeface="Montserrat"/>
                <a:sym typeface="Montserrat"/>
              </a:rPr>
              <a:t>Gamified the social media app to engage customers on platform and thereby earn badges and credits</a:t>
            </a:r>
            <a:endParaRPr sz="1600">
              <a:latin typeface="Montserrat"/>
              <a:ea typeface="Montserrat"/>
              <a:cs typeface="Montserrat"/>
              <a:sym typeface="Montserrat"/>
            </a:endParaRPr>
          </a:p>
          <a:p>
            <a:pPr marL="457200" lvl="0" indent="-304800" algn="l" rtl="0">
              <a:lnSpc>
                <a:spcPct val="150000"/>
              </a:lnSpc>
              <a:spcBef>
                <a:spcPts val="0"/>
              </a:spcBef>
              <a:spcAft>
                <a:spcPts val="0"/>
              </a:spcAft>
              <a:buClr>
                <a:schemeClr val="lt1"/>
              </a:buClr>
              <a:buSzPts val="1200"/>
              <a:buFont typeface="Montserrat"/>
              <a:buChar char="●"/>
            </a:pPr>
            <a:r>
              <a:rPr lang="en" sz="1600">
                <a:latin typeface="Montserrat"/>
                <a:ea typeface="Montserrat"/>
                <a:cs typeface="Montserrat"/>
                <a:sym typeface="Montserrat"/>
              </a:rPr>
              <a:t>More you post, more you engage, more you earn!!</a:t>
            </a:r>
            <a:endParaRPr sz="1600">
              <a:latin typeface="Montserrat"/>
              <a:ea typeface="Montserrat"/>
              <a:cs typeface="Montserrat"/>
              <a:sym typeface="Montserrat"/>
            </a:endParaRPr>
          </a:p>
          <a:p>
            <a:pPr marL="457200" lvl="0" indent="-304800" algn="l" rtl="0">
              <a:lnSpc>
                <a:spcPct val="150000"/>
              </a:lnSpc>
              <a:spcBef>
                <a:spcPts val="0"/>
              </a:spcBef>
              <a:spcAft>
                <a:spcPts val="0"/>
              </a:spcAft>
              <a:buClr>
                <a:schemeClr val="lt1"/>
              </a:buClr>
              <a:buSzPts val="1200"/>
              <a:buFont typeface="Montserrat"/>
              <a:buChar char="●"/>
            </a:pPr>
            <a:r>
              <a:rPr lang="en" sz="1600">
                <a:latin typeface="Montserrat"/>
                <a:ea typeface="Montserrat"/>
                <a:cs typeface="Montserrat"/>
                <a:sym typeface="Montserrat"/>
              </a:rPr>
              <a:t>Create groups, join existing groups and follow your passion!!</a:t>
            </a:r>
            <a:endParaRPr sz="1600">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51">
            <a:hlinkClick r:id="" action="ppaction://noaction"/>
          </p:cNvPr>
          <p:cNvSpPr/>
          <p:nvPr/>
        </p:nvSpPr>
        <p:spPr>
          <a:xfrm>
            <a:off x="7759975" y="3937775"/>
            <a:ext cx="670800" cy="670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1"/>
          <p:cNvSpPr/>
          <p:nvPr/>
        </p:nvSpPr>
        <p:spPr>
          <a:xfrm>
            <a:off x="715100" y="2226900"/>
            <a:ext cx="1367400" cy="9648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1"/>
          <p:cNvSpPr txBox="1">
            <a:spLocks noGrp="1"/>
          </p:cNvSpPr>
          <p:nvPr>
            <p:ph type="title"/>
          </p:nvPr>
        </p:nvSpPr>
        <p:spPr>
          <a:xfrm>
            <a:off x="715100" y="3316350"/>
            <a:ext cx="4449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Tech stack</a:t>
            </a:r>
            <a:endParaRPr/>
          </a:p>
        </p:txBody>
      </p:sp>
      <p:sp>
        <p:nvSpPr>
          <p:cNvPr id="922" name="Google Shape;922;p51"/>
          <p:cNvSpPr txBox="1">
            <a:spLocks noGrp="1"/>
          </p:cNvSpPr>
          <p:nvPr>
            <p:ph type="title" idx="2"/>
          </p:nvPr>
        </p:nvSpPr>
        <p:spPr>
          <a:xfrm>
            <a:off x="715100" y="2303100"/>
            <a:ext cx="1367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923" name="Google Shape;923;p51"/>
          <p:cNvSpPr txBox="1">
            <a:spLocks noGrp="1"/>
          </p:cNvSpPr>
          <p:nvPr>
            <p:ph type="subTitle" idx="1"/>
          </p:nvPr>
        </p:nvSpPr>
        <p:spPr>
          <a:xfrm>
            <a:off x="715100" y="4230800"/>
            <a:ext cx="4815600" cy="37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Technologies used in development</a:t>
            </a:r>
            <a:endParaRPr/>
          </a:p>
        </p:txBody>
      </p:sp>
      <p:grpSp>
        <p:nvGrpSpPr>
          <p:cNvPr id="924" name="Google Shape;924;p51"/>
          <p:cNvGrpSpPr/>
          <p:nvPr/>
        </p:nvGrpSpPr>
        <p:grpSpPr>
          <a:xfrm>
            <a:off x="7955213" y="4149016"/>
            <a:ext cx="280324" cy="248318"/>
            <a:chOff x="853000" y="238125"/>
            <a:chExt cx="5914000" cy="5238775"/>
          </a:xfrm>
        </p:grpSpPr>
        <p:sp>
          <p:nvSpPr>
            <p:cNvPr id="925" name="Google Shape;925;p51"/>
            <p:cNvSpPr/>
            <p:nvPr/>
          </p:nvSpPr>
          <p:spPr>
            <a:xfrm>
              <a:off x="1657075" y="1108800"/>
              <a:ext cx="4240125" cy="4368100"/>
            </a:xfrm>
            <a:custGeom>
              <a:avLst/>
              <a:gdLst/>
              <a:ahLst/>
              <a:cxnLst/>
              <a:rect l="l" t="t" r="r" b="b"/>
              <a:pathLst>
                <a:path w="169605" h="174724" extrusionOk="0">
                  <a:moveTo>
                    <a:pt x="87327" y="0"/>
                  </a:moveTo>
                  <a:lnTo>
                    <a:pt x="1" y="73147"/>
                  </a:lnTo>
                  <a:lnTo>
                    <a:pt x="1" y="169432"/>
                  </a:lnTo>
                  <a:lnTo>
                    <a:pt x="1" y="169674"/>
                  </a:lnTo>
                  <a:lnTo>
                    <a:pt x="35" y="170262"/>
                  </a:lnTo>
                  <a:lnTo>
                    <a:pt x="105" y="170677"/>
                  </a:lnTo>
                  <a:lnTo>
                    <a:pt x="208" y="171126"/>
                  </a:lnTo>
                  <a:lnTo>
                    <a:pt x="347" y="171576"/>
                  </a:lnTo>
                  <a:lnTo>
                    <a:pt x="554" y="172095"/>
                  </a:lnTo>
                  <a:lnTo>
                    <a:pt x="796" y="172579"/>
                  </a:lnTo>
                  <a:lnTo>
                    <a:pt x="1142" y="173063"/>
                  </a:lnTo>
                  <a:lnTo>
                    <a:pt x="1315" y="173270"/>
                  </a:lnTo>
                  <a:lnTo>
                    <a:pt x="1523" y="173513"/>
                  </a:lnTo>
                  <a:lnTo>
                    <a:pt x="1765" y="173720"/>
                  </a:lnTo>
                  <a:lnTo>
                    <a:pt x="2007" y="173893"/>
                  </a:lnTo>
                  <a:lnTo>
                    <a:pt x="2283" y="174100"/>
                  </a:lnTo>
                  <a:lnTo>
                    <a:pt x="2595" y="174239"/>
                  </a:lnTo>
                  <a:lnTo>
                    <a:pt x="2906" y="174377"/>
                  </a:lnTo>
                  <a:lnTo>
                    <a:pt x="3252" y="174515"/>
                  </a:lnTo>
                  <a:lnTo>
                    <a:pt x="3632" y="174585"/>
                  </a:lnTo>
                  <a:lnTo>
                    <a:pt x="4047" y="174688"/>
                  </a:lnTo>
                  <a:lnTo>
                    <a:pt x="4497" y="174723"/>
                  </a:lnTo>
                  <a:lnTo>
                    <a:pt x="4946" y="174723"/>
                  </a:lnTo>
                  <a:lnTo>
                    <a:pt x="64571" y="174654"/>
                  </a:lnTo>
                  <a:lnTo>
                    <a:pt x="65850" y="174654"/>
                  </a:lnTo>
                  <a:lnTo>
                    <a:pt x="65850" y="120183"/>
                  </a:lnTo>
                  <a:lnTo>
                    <a:pt x="104966" y="120183"/>
                  </a:lnTo>
                  <a:lnTo>
                    <a:pt x="104966" y="174515"/>
                  </a:lnTo>
                  <a:lnTo>
                    <a:pt x="163898" y="174515"/>
                  </a:lnTo>
                  <a:lnTo>
                    <a:pt x="164452" y="174446"/>
                  </a:lnTo>
                  <a:lnTo>
                    <a:pt x="165005" y="174377"/>
                  </a:lnTo>
                  <a:lnTo>
                    <a:pt x="165489" y="174239"/>
                  </a:lnTo>
                  <a:lnTo>
                    <a:pt x="165939" y="174100"/>
                  </a:lnTo>
                  <a:lnTo>
                    <a:pt x="166354" y="173928"/>
                  </a:lnTo>
                  <a:lnTo>
                    <a:pt x="166734" y="173720"/>
                  </a:lnTo>
                  <a:lnTo>
                    <a:pt x="167080" y="173478"/>
                  </a:lnTo>
                  <a:lnTo>
                    <a:pt x="167391" y="173270"/>
                  </a:lnTo>
                  <a:lnTo>
                    <a:pt x="167703" y="172994"/>
                  </a:lnTo>
                  <a:lnTo>
                    <a:pt x="167945" y="172717"/>
                  </a:lnTo>
                  <a:lnTo>
                    <a:pt x="168187" y="172440"/>
                  </a:lnTo>
                  <a:lnTo>
                    <a:pt x="168429" y="172129"/>
                  </a:lnTo>
                  <a:lnTo>
                    <a:pt x="168602" y="171852"/>
                  </a:lnTo>
                  <a:lnTo>
                    <a:pt x="168913" y="171230"/>
                  </a:lnTo>
                  <a:lnTo>
                    <a:pt x="169155" y="170607"/>
                  </a:lnTo>
                  <a:lnTo>
                    <a:pt x="169363" y="170019"/>
                  </a:lnTo>
                  <a:lnTo>
                    <a:pt x="169466" y="169466"/>
                  </a:lnTo>
                  <a:lnTo>
                    <a:pt x="169536" y="168982"/>
                  </a:lnTo>
                  <a:lnTo>
                    <a:pt x="169570" y="168532"/>
                  </a:lnTo>
                  <a:lnTo>
                    <a:pt x="169605" y="168221"/>
                  </a:lnTo>
                  <a:lnTo>
                    <a:pt x="169605" y="167944"/>
                  </a:lnTo>
                  <a:lnTo>
                    <a:pt x="169605" y="73147"/>
                  </a:lnTo>
                  <a:lnTo>
                    <a:pt x="87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1"/>
            <p:cNvSpPr/>
            <p:nvPr/>
          </p:nvSpPr>
          <p:spPr>
            <a:xfrm>
              <a:off x="853000" y="238125"/>
              <a:ext cx="5914000" cy="2798800"/>
            </a:xfrm>
            <a:custGeom>
              <a:avLst/>
              <a:gdLst/>
              <a:ahLst/>
              <a:cxnLst/>
              <a:rect l="l" t="t" r="r" b="b"/>
              <a:pathLst>
                <a:path w="236560" h="111952" extrusionOk="0">
                  <a:moveTo>
                    <a:pt x="120217" y="0"/>
                  </a:moveTo>
                  <a:lnTo>
                    <a:pt x="0" y="105864"/>
                  </a:lnTo>
                  <a:lnTo>
                    <a:pt x="104" y="106003"/>
                  </a:lnTo>
                  <a:lnTo>
                    <a:pt x="346" y="106418"/>
                  </a:lnTo>
                  <a:lnTo>
                    <a:pt x="795" y="107040"/>
                  </a:lnTo>
                  <a:lnTo>
                    <a:pt x="1418" y="107801"/>
                  </a:lnTo>
                  <a:lnTo>
                    <a:pt x="1798" y="108216"/>
                  </a:lnTo>
                  <a:lnTo>
                    <a:pt x="2213" y="108631"/>
                  </a:lnTo>
                  <a:lnTo>
                    <a:pt x="2698" y="109046"/>
                  </a:lnTo>
                  <a:lnTo>
                    <a:pt x="3216" y="109461"/>
                  </a:lnTo>
                  <a:lnTo>
                    <a:pt x="3770" y="109876"/>
                  </a:lnTo>
                  <a:lnTo>
                    <a:pt x="4358" y="110291"/>
                  </a:lnTo>
                  <a:lnTo>
                    <a:pt x="5015" y="110672"/>
                  </a:lnTo>
                  <a:lnTo>
                    <a:pt x="5741" y="110983"/>
                  </a:lnTo>
                  <a:lnTo>
                    <a:pt x="6467" y="111294"/>
                  </a:lnTo>
                  <a:lnTo>
                    <a:pt x="7263" y="111536"/>
                  </a:lnTo>
                  <a:lnTo>
                    <a:pt x="8127" y="111744"/>
                  </a:lnTo>
                  <a:lnTo>
                    <a:pt x="9027" y="111882"/>
                  </a:lnTo>
                  <a:lnTo>
                    <a:pt x="9960" y="111951"/>
                  </a:lnTo>
                  <a:lnTo>
                    <a:pt x="10963" y="111917"/>
                  </a:lnTo>
                  <a:lnTo>
                    <a:pt x="11482" y="111882"/>
                  </a:lnTo>
                  <a:lnTo>
                    <a:pt x="12001" y="111848"/>
                  </a:lnTo>
                  <a:lnTo>
                    <a:pt x="12520" y="111744"/>
                  </a:lnTo>
                  <a:lnTo>
                    <a:pt x="13073" y="111640"/>
                  </a:lnTo>
                  <a:lnTo>
                    <a:pt x="13661" y="111502"/>
                  </a:lnTo>
                  <a:lnTo>
                    <a:pt x="14214" y="111363"/>
                  </a:lnTo>
                  <a:lnTo>
                    <a:pt x="14802" y="111156"/>
                  </a:lnTo>
                  <a:lnTo>
                    <a:pt x="15425" y="110948"/>
                  </a:lnTo>
                  <a:lnTo>
                    <a:pt x="16013" y="110706"/>
                  </a:lnTo>
                  <a:lnTo>
                    <a:pt x="16635" y="110430"/>
                  </a:lnTo>
                  <a:lnTo>
                    <a:pt x="17292" y="110118"/>
                  </a:lnTo>
                  <a:lnTo>
                    <a:pt x="17950" y="109807"/>
                  </a:lnTo>
                  <a:lnTo>
                    <a:pt x="18607" y="109427"/>
                  </a:lnTo>
                  <a:lnTo>
                    <a:pt x="19264" y="109012"/>
                  </a:lnTo>
                  <a:lnTo>
                    <a:pt x="19955" y="108597"/>
                  </a:lnTo>
                  <a:lnTo>
                    <a:pt x="20682" y="108112"/>
                  </a:lnTo>
                  <a:lnTo>
                    <a:pt x="21373" y="107628"/>
                  </a:lnTo>
                  <a:lnTo>
                    <a:pt x="22100" y="107075"/>
                  </a:lnTo>
                  <a:lnTo>
                    <a:pt x="22861" y="106487"/>
                  </a:lnTo>
                  <a:lnTo>
                    <a:pt x="23587" y="105864"/>
                  </a:lnTo>
                  <a:lnTo>
                    <a:pt x="120217" y="24140"/>
                  </a:lnTo>
                  <a:lnTo>
                    <a:pt x="210829" y="105346"/>
                  </a:lnTo>
                  <a:lnTo>
                    <a:pt x="211694" y="105968"/>
                  </a:lnTo>
                  <a:lnTo>
                    <a:pt x="212558" y="106556"/>
                  </a:lnTo>
                  <a:lnTo>
                    <a:pt x="213388" y="107075"/>
                  </a:lnTo>
                  <a:lnTo>
                    <a:pt x="214184" y="107594"/>
                  </a:lnTo>
                  <a:lnTo>
                    <a:pt x="215014" y="108043"/>
                  </a:lnTo>
                  <a:lnTo>
                    <a:pt x="215775" y="108458"/>
                  </a:lnTo>
                  <a:lnTo>
                    <a:pt x="216570" y="108873"/>
                  </a:lnTo>
                  <a:lnTo>
                    <a:pt x="217296" y="109219"/>
                  </a:lnTo>
                  <a:lnTo>
                    <a:pt x="218057" y="109565"/>
                  </a:lnTo>
                  <a:lnTo>
                    <a:pt x="218749" y="109876"/>
                  </a:lnTo>
                  <a:lnTo>
                    <a:pt x="219475" y="110118"/>
                  </a:lnTo>
                  <a:lnTo>
                    <a:pt x="220167" y="110360"/>
                  </a:lnTo>
                  <a:lnTo>
                    <a:pt x="220824" y="110568"/>
                  </a:lnTo>
                  <a:lnTo>
                    <a:pt x="221481" y="110775"/>
                  </a:lnTo>
                  <a:lnTo>
                    <a:pt x="222104" y="110914"/>
                  </a:lnTo>
                  <a:lnTo>
                    <a:pt x="222761" y="111052"/>
                  </a:lnTo>
                  <a:lnTo>
                    <a:pt x="223349" y="111156"/>
                  </a:lnTo>
                  <a:lnTo>
                    <a:pt x="223937" y="111225"/>
                  </a:lnTo>
                  <a:lnTo>
                    <a:pt x="224524" y="111294"/>
                  </a:lnTo>
                  <a:lnTo>
                    <a:pt x="225078" y="111329"/>
                  </a:lnTo>
                  <a:lnTo>
                    <a:pt x="226185" y="111363"/>
                  </a:lnTo>
                  <a:lnTo>
                    <a:pt x="227188" y="111294"/>
                  </a:lnTo>
                  <a:lnTo>
                    <a:pt x="228156" y="111156"/>
                  </a:lnTo>
                  <a:lnTo>
                    <a:pt x="229055" y="110948"/>
                  </a:lnTo>
                  <a:lnTo>
                    <a:pt x="229920" y="110706"/>
                  </a:lnTo>
                  <a:lnTo>
                    <a:pt x="230715" y="110430"/>
                  </a:lnTo>
                  <a:lnTo>
                    <a:pt x="231441" y="110084"/>
                  </a:lnTo>
                  <a:lnTo>
                    <a:pt x="232133" y="109703"/>
                  </a:lnTo>
                  <a:lnTo>
                    <a:pt x="232756" y="109323"/>
                  </a:lnTo>
                  <a:lnTo>
                    <a:pt x="233344" y="108908"/>
                  </a:lnTo>
                  <a:lnTo>
                    <a:pt x="233862" y="108493"/>
                  </a:lnTo>
                  <a:lnTo>
                    <a:pt x="234347" y="108078"/>
                  </a:lnTo>
                  <a:lnTo>
                    <a:pt x="234796" y="107663"/>
                  </a:lnTo>
                  <a:lnTo>
                    <a:pt x="235177" y="107248"/>
                  </a:lnTo>
                  <a:lnTo>
                    <a:pt x="235765" y="106522"/>
                  </a:lnTo>
                  <a:lnTo>
                    <a:pt x="236214" y="105899"/>
                  </a:lnTo>
                  <a:lnTo>
                    <a:pt x="236456" y="105519"/>
                  </a:lnTo>
                  <a:lnTo>
                    <a:pt x="236560" y="105346"/>
                  </a:lnTo>
                  <a:lnTo>
                    <a:pt x="1202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51"/>
          <p:cNvGrpSpPr/>
          <p:nvPr/>
        </p:nvGrpSpPr>
        <p:grpSpPr>
          <a:xfrm>
            <a:off x="5379126" y="458806"/>
            <a:ext cx="3125970" cy="2584885"/>
            <a:chOff x="5379126" y="458806"/>
            <a:chExt cx="3125970" cy="2584885"/>
          </a:xfrm>
        </p:grpSpPr>
        <p:sp>
          <p:nvSpPr>
            <p:cNvPr id="928" name="Google Shape;928;p51"/>
            <p:cNvSpPr/>
            <p:nvPr/>
          </p:nvSpPr>
          <p:spPr>
            <a:xfrm>
              <a:off x="5379126" y="2861196"/>
              <a:ext cx="3125970" cy="182495"/>
            </a:xfrm>
            <a:custGeom>
              <a:avLst/>
              <a:gdLst/>
              <a:ahLst/>
              <a:cxnLst/>
              <a:rect l="l" t="t" r="r" b="b"/>
              <a:pathLst>
                <a:path w="161716" h="9441" extrusionOk="0">
                  <a:moveTo>
                    <a:pt x="80858" y="1"/>
                  </a:moveTo>
                  <a:cubicBezTo>
                    <a:pt x="36193" y="1"/>
                    <a:pt x="0" y="2136"/>
                    <a:pt x="0" y="4738"/>
                  </a:cubicBezTo>
                  <a:cubicBezTo>
                    <a:pt x="0" y="7339"/>
                    <a:pt x="36193" y="9441"/>
                    <a:pt x="80858" y="9441"/>
                  </a:cubicBezTo>
                  <a:cubicBezTo>
                    <a:pt x="125523" y="9441"/>
                    <a:pt x="161716" y="7339"/>
                    <a:pt x="161716" y="4738"/>
                  </a:cubicBezTo>
                  <a:cubicBezTo>
                    <a:pt x="161716" y="2136"/>
                    <a:pt x="125523" y="1"/>
                    <a:pt x="808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1"/>
            <p:cNvSpPr/>
            <p:nvPr/>
          </p:nvSpPr>
          <p:spPr>
            <a:xfrm>
              <a:off x="5624150" y="2777375"/>
              <a:ext cx="845395" cy="148976"/>
            </a:xfrm>
            <a:custGeom>
              <a:avLst/>
              <a:gdLst/>
              <a:ahLst/>
              <a:cxnLst/>
              <a:rect l="l" t="t" r="r" b="b"/>
              <a:pathLst>
                <a:path w="40964" h="7706" extrusionOk="0">
                  <a:moveTo>
                    <a:pt x="1" y="0"/>
                  </a:moveTo>
                  <a:lnTo>
                    <a:pt x="1" y="7706"/>
                  </a:lnTo>
                  <a:lnTo>
                    <a:pt x="40963" y="7706"/>
                  </a:lnTo>
                  <a:lnTo>
                    <a:pt x="409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1"/>
            <p:cNvSpPr/>
            <p:nvPr/>
          </p:nvSpPr>
          <p:spPr>
            <a:xfrm>
              <a:off x="5677658" y="2777381"/>
              <a:ext cx="791834" cy="16778"/>
            </a:xfrm>
            <a:custGeom>
              <a:avLst/>
              <a:gdLst/>
              <a:ahLst/>
              <a:cxnLst/>
              <a:rect l="l" t="t" r="r" b="b"/>
              <a:pathLst>
                <a:path w="40964" h="868" extrusionOk="0">
                  <a:moveTo>
                    <a:pt x="1" y="0"/>
                  </a:moveTo>
                  <a:lnTo>
                    <a:pt x="1" y="868"/>
                  </a:lnTo>
                  <a:lnTo>
                    <a:pt x="40963" y="868"/>
                  </a:lnTo>
                  <a:lnTo>
                    <a:pt x="409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1"/>
            <p:cNvSpPr/>
            <p:nvPr/>
          </p:nvSpPr>
          <p:spPr>
            <a:xfrm>
              <a:off x="5807266" y="2777381"/>
              <a:ext cx="31624" cy="148957"/>
            </a:xfrm>
            <a:custGeom>
              <a:avLst/>
              <a:gdLst/>
              <a:ahLst/>
              <a:cxnLst/>
              <a:rect l="l" t="t" r="r" b="b"/>
              <a:pathLst>
                <a:path w="1636" h="7706" extrusionOk="0">
                  <a:moveTo>
                    <a:pt x="1" y="0"/>
                  </a:moveTo>
                  <a:lnTo>
                    <a:pt x="1"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1"/>
            <p:cNvSpPr/>
            <p:nvPr/>
          </p:nvSpPr>
          <p:spPr>
            <a:xfrm>
              <a:off x="5878845" y="2777381"/>
              <a:ext cx="31605" cy="148957"/>
            </a:xfrm>
            <a:custGeom>
              <a:avLst/>
              <a:gdLst/>
              <a:ahLst/>
              <a:cxnLst/>
              <a:rect l="l" t="t" r="r" b="b"/>
              <a:pathLst>
                <a:path w="1635" h="7706" extrusionOk="0">
                  <a:moveTo>
                    <a:pt x="0" y="0"/>
                  </a:moveTo>
                  <a:lnTo>
                    <a:pt x="0"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1"/>
            <p:cNvSpPr/>
            <p:nvPr/>
          </p:nvSpPr>
          <p:spPr>
            <a:xfrm>
              <a:off x="5950404" y="2777381"/>
              <a:ext cx="31624" cy="148957"/>
            </a:xfrm>
            <a:custGeom>
              <a:avLst/>
              <a:gdLst/>
              <a:ahLst/>
              <a:cxnLst/>
              <a:rect l="l" t="t" r="r" b="b"/>
              <a:pathLst>
                <a:path w="1636" h="7706" extrusionOk="0">
                  <a:moveTo>
                    <a:pt x="1" y="0"/>
                  </a:moveTo>
                  <a:lnTo>
                    <a:pt x="1"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1"/>
            <p:cNvSpPr/>
            <p:nvPr/>
          </p:nvSpPr>
          <p:spPr>
            <a:xfrm>
              <a:off x="6021983" y="2777381"/>
              <a:ext cx="31605" cy="148957"/>
            </a:xfrm>
            <a:custGeom>
              <a:avLst/>
              <a:gdLst/>
              <a:ahLst/>
              <a:cxnLst/>
              <a:rect l="l" t="t" r="r" b="b"/>
              <a:pathLst>
                <a:path w="1635" h="7706" extrusionOk="0">
                  <a:moveTo>
                    <a:pt x="0" y="0"/>
                  </a:moveTo>
                  <a:lnTo>
                    <a:pt x="0"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1"/>
            <p:cNvSpPr/>
            <p:nvPr/>
          </p:nvSpPr>
          <p:spPr>
            <a:xfrm>
              <a:off x="6093562" y="2777381"/>
              <a:ext cx="31605" cy="148957"/>
            </a:xfrm>
            <a:custGeom>
              <a:avLst/>
              <a:gdLst/>
              <a:ahLst/>
              <a:cxnLst/>
              <a:rect l="l" t="t" r="r" b="b"/>
              <a:pathLst>
                <a:path w="1635" h="7706" extrusionOk="0">
                  <a:moveTo>
                    <a:pt x="0" y="0"/>
                  </a:moveTo>
                  <a:lnTo>
                    <a:pt x="0"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1"/>
            <p:cNvSpPr/>
            <p:nvPr/>
          </p:nvSpPr>
          <p:spPr>
            <a:xfrm>
              <a:off x="6165122" y="2777381"/>
              <a:ext cx="31624" cy="148957"/>
            </a:xfrm>
            <a:custGeom>
              <a:avLst/>
              <a:gdLst/>
              <a:ahLst/>
              <a:cxnLst/>
              <a:rect l="l" t="t" r="r" b="b"/>
              <a:pathLst>
                <a:path w="1636" h="7706" extrusionOk="0">
                  <a:moveTo>
                    <a:pt x="1" y="0"/>
                  </a:moveTo>
                  <a:lnTo>
                    <a:pt x="1"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1"/>
            <p:cNvSpPr/>
            <p:nvPr/>
          </p:nvSpPr>
          <p:spPr>
            <a:xfrm>
              <a:off x="6237339" y="2777381"/>
              <a:ext cx="30967" cy="148957"/>
            </a:xfrm>
            <a:custGeom>
              <a:avLst/>
              <a:gdLst/>
              <a:ahLst/>
              <a:cxnLst/>
              <a:rect l="l" t="t" r="r" b="b"/>
              <a:pathLst>
                <a:path w="1602" h="7706" extrusionOk="0">
                  <a:moveTo>
                    <a:pt x="1" y="0"/>
                  </a:moveTo>
                  <a:lnTo>
                    <a:pt x="1"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1"/>
            <p:cNvSpPr/>
            <p:nvPr/>
          </p:nvSpPr>
          <p:spPr>
            <a:xfrm>
              <a:off x="6308918" y="2777381"/>
              <a:ext cx="30967" cy="148957"/>
            </a:xfrm>
            <a:custGeom>
              <a:avLst/>
              <a:gdLst/>
              <a:ahLst/>
              <a:cxnLst/>
              <a:rect l="l" t="t" r="r" b="b"/>
              <a:pathLst>
                <a:path w="1602" h="7706" extrusionOk="0">
                  <a:moveTo>
                    <a:pt x="0" y="0"/>
                  </a:moveTo>
                  <a:lnTo>
                    <a:pt x="0"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1"/>
            <p:cNvSpPr/>
            <p:nvPr/>
          </p:nvSpPr>
          <p:spPr>
            <a:xfrm>
              <a:off x="6380497" y="2777381"/>
              <a:ext cx="30967" cy="148957"/>
            </a:xfrm>
            <a:custGeom>
              <a:avLst/>
              <a:gdLst/>
              <a:ahLst/>
              <a:cxnLst/>
              <a:rect l="l" t="t" r="r" b="b"/>
              <a:pathLst>
                <a:path w="1602" h="7706" extrusionOk="0">
                  <a:moveTo>
                    <a:pt x="0" y="0"/>
                  </a:moveTo>
                  <a:lnTo>
                    <a:pt x="0" y="7706"/>
                  </a:lnTo>
                  <a:lnTo>
                    <a:pt x="1601" y="7706"/>
                  </a:lnTo>
                  <a:lnTo>
                    <a:pt x="16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1"/>
            <p:cNvSpPr/>
            <p:nvPr/>
          </p:nvSpPr>
          <p:spPr>
            <a:xfrm>
              <a:off x="5646073" y="2628424"/>
              <a:ext cx="791177" cy="148976"/>
            </a:xfrm>
            <a:custGeom>
              <a:avLst/>
              <a:gdLst/>
              <a:ahLst/>
              <a:cxnLst/>
              <a:rect l="l" t="t" r="r" b="b"/>
              <a:pathLst>
                <a:path w="40930" h="7707" extrusionOk="0">
                  <a:moveTo>
                    <a:pt x="0" y="1"/>
                  </a:moveTo>
                  <a:lnTo>
                    <a:pt x="0" y="7706"/>
                  </a:lnTo>
                  <a:lnTo>
                    <a:pt x="40929" y="7706"/>
                  </a:lnTo>
                  <a:lnTo>
                    <a:pt x="409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1"/>
            <p:cNvSpPr/>
            <p:nvPr/>
          </p:nvSpPr>
          <p:spPr>
            <a:xfrm>
              <a:off x="5646073" y="2628424"/>
              <a:ext cx="791177" cy="16798"/>
            </a:xfrm>
            <a:custGeom>
              <a:avLst/>
              <a:gdLst/>
              <a:ahLst/>
              <a:cxnLst/>
              <a:rect l="l" t="t" r="r" b="b"/>
              <a:pathLst>
                <a:path w="40930" h="869" extrusionOk="0">
                  <a:moveTo>
                    <a:pt x="0" y="1"/>
                  </a:moveTo>
                  <a:lnTo>
                    <a:pt x="0" y="868"/>
                  </a:lnTo>
                  <a:lnTo>
                    <a:pt x="40929" y="868"/>
                  </a:lnTo>
                  <a:lnTo>
                    <a:pt x="409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1"/>
            <p:cNvSpPr/>
            <p:nvPr/>
          </p:nvSpPr>
          <p:spPr>
            <a:xfrm>
              <a:off x="5775023" y="2628424"/>
              <a:ext cx="31624" cy="148976"/>
            </a:xfrm>
            <a:custGeom>
              <a:avLst/>
              <a:gdLst/>
              <a:ahLst/>
              <a:cxnLst/>
              <a:rect l="l" t="t" r="r" b="b"/>
              <a:pathLst>
                <a:path w="1636" h="7707" extrusionOk="0">
                  <a:moveTo>
                    <a:pt x="1" y="1"/>
                  </a:moveTo>
                  <a:lnTo>
                    <a:pt x="1" y="7706"/>
                  </a:lnTo>
                  <a:lnTo>
                    <a:pt x="1635" y="7706"/>
                  </a:lnTo>
                  <a:lnTo>
                    <a:pt x="1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1"/>
            <p:cNvSpPr/>
            <p:nvPr/>
          </p:nvSpPr>
          <p:spPr>
            <a:xfrm>
              <a:off x="5846602" y="2628424"/>
              <a:ext cx="31605" cy="148976"/>
            </a:xfrm>
            <a:custGeom>
              <a:avLst/>
              <a:gdLst/>
              <a:ahLst/>
              <a:cxnLst/>
              <a:rect l="l" t="t" r="r" b="b"/>
              <a:pathLst>
                <a:path w="1635" h="7707" extrusionOk="0">
                  <a:moveTo>
                    <a:pt x="0" y="1"/>
                  </a:moveTo>
                  <a:lnTo>
                    <a:pt x="0" y="7706"/>
                  </a:lnTo>
                  <a:lnTo>
                    <a:pt x="1635" y="7706"/>
                  </a:lnTo>
                  <a:lnTo>
                    <a:pt x="1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1"/>
            <p:cNvSpPr/>
            <p:nvPr/>
          </p:nvSpPr>
          <p:spPr>
            <a:xfrm>
              <a:off x="5918162" y="2628424"/>
              <a:ext cx="31624" cy="148976"/>
            </a:xfrm>
            <a:custGeom>
              <a:avLst/>
              <a:gdLst/>
              <a:ahLst/>
              <a:cxnLst/>
              <a:rect l="l" t="t" r="r" b="b"/>
              <a:pathLst>
                <a:path w="1636" h="7707" extrusionOk="0">
                  <a:moveTo>
                    <a:pt x="1" y="1"/>
                  </a:moveTo>
                  <a:lnTo>
                    <a:pt x="1" y="7706"/>
                  </a:lnTo>
                  <a:lnTo>
                    <a:pt x="1635" y="7706"/>
                  </a:lnTo>
                  <a:lnTo>
                    <a:pt x="1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1"/>
            <p:cNvSpPr/>
            <p:nvPr/>
          </p:nvSpPr>
          <p:spPr>
            <a:xfrm>
              <a:off x="5990379" y="2628424"/>
              <a:ext cx="30986" cy="148976"/>
            </a:xfrm>
            <a:custGeom>
              <a:avLst/>
              <a:gdLst/>
              <a:ahLst/>
              <a:cxnLst/>
              <a:rect l="l" t="t" r="r" b="b"/>
              <a:pathLst>
                <a:path w="1603"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1"/>
            <p:cNvSpPr/>
            <p:nvPr/>
          </p:nvSpPr>
          <p:spPr>
            <a:xfrm>
              <a:off x="6061320" y="2628424"/>
              <a:ext cx="31605" cy="148976"/>
            </a:xfrm>
            <a:custGeom>
              <a:avLst/>
              <a:gdLst/>
              <a:ahLst/>
              <a:cxnLst/>
              <a:rect l="l" t="t" r="r" b="b"/>
              <a:pathLst>
                <a:path w="1635" h="7707" extrusionOk="0">
                  <a:moveTo>
                    <a:pt x="0" y="1"/>
                  </a:moveTo>
                  <a:lnTo>
                    <a:pt x="0" y="7706"/>
                  </a:lnTo>
                  <a:lnTo>
                    <a:pt x="1635" y="7706"/>
                  </a:lnTo>
                  <a:lnTo>
                    <a:pt x="1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1"/>
            <p:cNvSpPr/>
            <p:nvPr/>
          </p:nvSpPr>
          <p:spPr>
            <a:xfrm>
              <a:off x="6132880" y="2628424"/>
              <a:ext cx="31624" cy="148976"/>
            </a:xfrm>
            <a:custGeom>
              <a:avLst/>
              <a:gdLst/>
              <a:ahLst/>
              <a:cxnLst/>
              <a:rect l="l" t="t" r="r" b="b"/>
              <a:pathLst>
                <a:path w="1636" h="7707" extrusionOk="0">
                  <a:moveTo>
                    <a:pt x="1" y="1"/>
                  </a:moveTo>
                  <a:lnTo>
                    <a:pt x="1" y="7706"/>
                  </a:lnTo>
                  <a:lnTo>
                    <a:pt x="1635" y="7706"/>
                  </a:lnTo>
                  <a:lnTo>
                    <a:pt x="1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1"/>
            <p:cNvSpPr/>
            <p:nvPr/>
          </p:nvSpPr>
          <p:spPr>
            <a:xfrm>
              <a:off x="6205097" y="2628424"/>
              <a:ext cx="30986" cy="148976"/>
            </a:xfrm>
            <a:custGeom>
              <a:avLst/>
              <a:gdLst/>
              <a:ahLst/>
              <a:cxnLst/>
              <a:rect l="l" t="t" r="r" b="b"/>
              <a:pathLst>
                <a:path w="1603"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1"/>
            <p:cNvSpPr/>
            <p:nvPr/>
          </p:nvSpPr>
          <p:spPr>
            <a:xfrm>
              <a:off x="6276676" y="2628424"/>
              <a:ext cx="30967" cy="148976"/>
            </a:xfrm>
            <a:custGeom>
              <a:avLst/>
              <a:gdLst/>
              <a:ahLst/>
              <a:cxnLst/>
              <a:rect l="l" t="t" r="r" b="b"/>
              <a:pathLst>
                <a:path w="1602"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1"/>
            <p:cNvSpPr/>
            <p:nvPr/>
          </p:nvSpPr>
          <p:spPr>
            <a:xfrm>
              <a:off x="6348255" y="2628424"/>
              <a:ext cx="30967" cy="148976"/>
            </a:xfrm>
            <a:custGeom>
              <a:avLst/>
              <a:gdLst/>
              <a:ahLst/>
              <a:cxnLst/>
              <a:rect l="l" t="t" r="r" b="b"/>
              <a:pathLst>
                <a:path w="1602" h="7707" extrusionOk="0">
                  <a:moveTo>
                    <a:pt x="0" y="1"/>
                  </a:moveTo>
                  <a:lnTo>
                    <a:pt x="0" y="7706"/>
                  </a:lnTo>
                  <a:lnTo>
                    <a:pt x="1601" y="7706"/>
                  </a:lnTo>
                  <a:lnTo>
                    <a:pt x="1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1"/>
            <p:cNvSpPr/>
            <p:nvPr/>
          </p:nvSpPr>
          <p:spPr>
            <a:xfrm>
              <a:off x="5622858" y="2479487"/>
              <a:ext cx="791815" cy="148957"/>
            </a:xfrm>
            <a:custGeom>
              <a:avLst/>
              <a:gdLst/>
              <a:ahLst/>
              <a:cxnLst/>
              <a:rect l="l" t="t" r="r" b="b"/>
              <a:pathLst>
                <a:path w="40963" h="7706" extrusionOk="0">
                  <a:moveTo>
                    <a:pt x="0" y="0"/>
                  </a:moveTo>
                  <a:lnTo>
                    <a:pt x="0" y="7706"/>
                  </a:lnTo>
                  <a:lnTo>
                    <a:pt x="40963" y="7706"/>
                  </a:lnTo>
                  <a:lnTo>
                    <a:pt x="409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1"/>
            <p:cNvSpPr/>
            <p:nvPr/>
          </p:nvSpPr>
          <p:spPr>
            <a:xfrm>
              <a:off x="5622858" y="2479487"/>
              <a:ext cx="791815" cy="16778"/>
            </a:xfrm>
            <a:custGeom>
              <a:avLst/>
              <a:gdLst/>
              <a:ahLst/>
              <a:cxnLst/>
              <a:rect l="l" t="t" r="r" b="b"/>
              <a:pathLst>
                <a:path w="40963" h="868" extrusionOk="0">
                  <a:moveTo>
                    <a:pt x="0" y="0"/>
                  </a:moveTo>
                  <a:lnTo>
                    <a:pt x="0" y="868"/>
                  </a:lnTo>
                  <a:lnTo>
                    <a:pt x="40963" y="868"/>
                  </a:lnTo>
                  <a:lnTo>
                    <a:pt x="409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1"/>
            <p:cNvSpPr/>
            <p:nvPr/>
          </p:nvSpPr>
          <p:spPr>
            <a:xfrm>
              <a:off x="5824025" y="2479487"/>
              <a:ext cx="31624" cy="148957"/>
            </a:xfrm>
            <a:custGeom>
              <a:avLst/>
              <a:gdLst/>
              <a:ahLst/>
              <a:cxnLst/>
              <a:rect l="l" t="t" r="r" b="b"/>
              <a:pathLst>
                <a:path w="1636" h="7706" extrusionOk="0">
                  <a:moveTo>
                    <a:pt x="1" y="0"/>
                  </a:moveTo>
                  <a:lnTo>
                    <a:pt x="1"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1"/>
            <p:cNvSpPr/>
            <p:nvPr/>
          </p:nvSpPr>
          <p:spPr>
            <a:xfrm>
              <a:off x="5895604" y="2479487"/>
              <a:ext cx="30967" cy="148957"/>
            </a:xfrm>
            <a:custGeom>
              <a:avLst/>
              <a:gdLst/>
              <a:ahLst/>
              <a:cxnLst/>
              <a:rect l="l" t="t" r="r" b="b"/>
              <a:pathLst>
                <a:path w="1602" h="7706" extrusionOk="0">
                  <a:moveTo>
                    <a:pt x="0" y="0"/>
                  </a:moveTo>
                  <a:lnTo>
                    <a:pt x="0"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1"/>
            <p:cNvSpPr/>
            <p:nvPr/>
          </p:nvSpPr>
          <p:spPr>
            <a:xfrm>
              <a:off x="5967183" y="2479487"/>
              <a:ext cx="31605" cy="148957"/>
            </a:xfrm>
            <a:custGeom>
              <a:avLst/>
              <a:gdLst/>
              <a:ahLst/>
              <a:cxnLst/>
              <a:rect l="l" t="t" r="r" b="b"/>
              <a:pathLst>
                <a:path w="1635" h="7706" extrusionOk="0">
                  <a:moveTo>
                    <a:pt x="0" y="0"/>
                  </a:moveTo>
                  <a:lnTo>
                    <a:pt x="0"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1"/>
            <p:cNvSpPr/>
            <p:nvPr/>
          </p:nvSpPr>
          <p:spPr>
            <a:xfrm>
              <a:off x="6038743" y="2479487"/>
              <a:ext cx="31624" cy="148957"/>
            </a:xfrm>
            <a:custGeom>
              <a:avLst/>
              <a:gdLst/>
              <a:ahLst/>
              <a:cxnLst/>
              <a:rect l="l" t="t" r="r" b="b"/>
              <a:pathLst>
                <a:path w="1636" h="7706" extrusionOk="0">
                  <a:moveTo>
                    <a:pt x="1" y="0"/>
                  </a:moveTo>
                  <a:lnTo>
                    <a:pt x="1"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1"/>
            <p:cNvSpPr/>
            <p:nvPr/>
          </p:nvSpPr>
          <p:spPr>
            <a:xfrm>
              <a:off x="6110322" y="2479487"/>
              <a:ext cx="31605" cy="148957"/>
            </a:xfrm>
            <a:custGeom>
              <a:avLst/>
              <a:gdLst/>
              <a:ahLst/>
              <a:cxnLst/>
              <a:rect l="l" t="t" r="r" b="b"/>
              <a:pathLst>
                <a:path w="1635" h="7706" extrusionOk="0">
                  <a:moveTo>
                    <a:pt x="0" y="0"/>
                  </a:moveTo>
                  <a:lnTo>
                    <a:pt x="0"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1"/>
            <p:cNvSpPr/>
            <p:nvPr/>
          </p:nvSpPr>
          <p:spPr>
            <a:xfrm>
              <a:off x="6181901" y="2479487"/>
              <a:ext cx="31605" cy="148957"/>
            </a:xfrm>
            <a:custGeom>
              <a:avLst/>
              <a:gdLst/>
              <a:ahLst/>
              <a:cxnLst/>
              <a:rect l="l" t="t" r="r" b="b"/>
              <a:pathLst>
                <a:path w="1635" h="7706" extrusionOk="0">
                  <a:moveTo>
                    <a:pt x="0" y="0"/>
                  </a:moveTo>
                  <a:lnTo>
                    <a:pt x="0"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1"/>
            <p:cNvSpPr/>
            <p:nvPr/>
          </p:nvSpPr>
          <p:spPr>
            <a:xfrm>
              <a:off x="6253460" y="2479487"/>
              <a:ext cx="31624" cy="148957"/>
            </a:xfrm>
            <a:custGeom>
              <a:avLst/>
              <a:gdLst/>
              <a:ahLst/>
              <a:cxnLst/>
              <a:rect l="l" t="t" r="r" b="b"/>
              <a:pathLst>
                <a:path w="1636" h="7706" extrusionOk="0">
                  <a:moveTo>
                    <a:pt x="1" y="0"/>
                  </a:moveTo>
                  <a:lnTo>
                    <a:pt x="1"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1"/>
            <p:cNvSpPr/>
            <p:nvPr/>
          </p:nvSpPr>
          <p:spPr>
            <a:xfrm>
              <a:off x="6325039" y="2479487"/>
              <a:ext cx="31605" cy="148957"/>
            </a:xfrm>
            <a:custGeom>
              <a:avLst/>
              <a:gdLst/>
              <a:ahLst/>
              <a:cxnLst/>
              <a:rect l="l" t="t" r="r" b="b"/>
              <a:pathLst>
                <a:path w="1635" h="7706" extrusionOk="0">
                  <a:moveTo>
                    <a:pt x="0" y="0"/>
                  </a:moveTo>
                  <a:lnTo>
                    <a:pt x="0"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1"/>
            <p:cNvSpPr/>
            <p:nvPr/>
          </p:nvSpPr>
          <p:spPr>
            <a:xfrm>
              <a:off x="5658966" y="2330530"/>
              <a:ext cx="791177" cy="148976"/>
            </a:xfrm>
            <a:custGeom>
              <a:avLst/>
              <a:gdLst/>
              <a:ahLst/>
              <a:cxnLst/>
              <a:rect l="l" t="t" r="r" b="b"/>
              <a:pathLst>
                <a:path w="40930" h="7707" extrusionOk="0">
                  <a:moveTo>
                    <a:pt x="0" y="1"/>
                  </a:moveTo>
                  <a:lnTo>
                    <a:pt x="0" y="7706"/>
                  </a:lnTo>
                  <a:lnTo>
                    <a:pt x="40930" y="7706"/>
                  </a:lnTo>
                  <a:lnTo>
                    <a:pt x="409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1"/>
            <p:cNvSpPr/>
            <p:nvPr/>
          </p:nvSpPr>
          <p:spPr>
            <a:xfrm>
              <a:off x="5658966" y="2330530"/>
              <a:ext cx="791177" cy="16798"/>
            </a:xfrm>
            <a:custGeom>
              <a:avLst/>
              <a:gdLst/>
              <a:ahLst/>
              <a:cxnLst/>
              <a:rect l="l" t="t" r="r" b="b"/>
              <a:pathLst>
                <a:path w="40930" h="869" extrusionOk="0">
                  <a:moveTo>
                    <a:pt x="0" y="1"/>
                  </a:moveTo>
                  <a:lnTo>
                    <a:pt x="0" y="868"/>
                  </a:lnTo>
                  <a:lnTo>
                    <a:pt x="40930" y="868"/>
                  </a:lnTo>
                  <a:lnTo>
                    <a:pt x="409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1"/>
            <p:cNvSpPr/>
            <p:nvPr/>
          </p:nvSpPr>
          <p:spPr>
            <a:xfrm>
              <a:off x="5788574" y="2330530"/>
              <a:ext cx="30967" cy="148976"/>
            </a:xfrm>
            <a:custGeom>
              <a:avLst/>
              <a:gdLst/>
              <a:ahLst/>
              <a:cxnLst/>
              <a:rect l="l" t="t" r="r" b="b"/>
              <a:pathLst>
                <a:path w="1602" h="7707" extrusionOk="0">
                  <a:moveTo>
                    <a:pt x="0" y="1"/>
                  </a:moveTo>
                  <a:lnTo>
                    <a:pt x="0" y="7706"/>
                  </a:lnTo>
                  <a:lnTo>
                    <a:pt x="1601" y="7706"/>
                  </a:lnTo>
                  <a:lnTo>
                    <a:pt x="1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1"/>
            <p:cNvSpPr/>
            <p:nvPr/>
          </p:nvSpPr>
          <p:spPr>
            <a:xfrm>
              <a:off x="5860133" y="2330530"/>
              <a:ext cx="30967" cy="148976"/>
            </a:xfrm>
            <a:custGeom>
              <a:avLst/>
              <a:gdLst/>
              <a:ahLst/>
              <a:cxnLst/>
              <a:rect l="l" t="t" r="r" b="b"/>
              <a:pathLst>
                <a:path w="1602"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1"/>
            <p:cNvSpPr/>
            <p:nvPr/>
          </p:nvSpPr>
          <p:spPr>
            <a:xfrm>
              <a:off x="5931712" y="2330530"/>
              <a:ext cx="30967" cy="148976"/>
            </a:xfrm>
            <a:custGeom>
              <a:avLst/>
              <a:gdLst/>
              <a:ahLst/>
              <a:cxnLst/>
              <a:rect l="l" t="t" r="r" b="b"/>
              <a:pathLst>
                <a:path w="1602" h="7707" extrusionOk="0">
                  <a:moveTo>
                    <a:pt x="0" y="1"/>
                  </a:moveTo>
                  <a:lnTo>
                    <a:pt x="0"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1"/>
            <p:cNvSpPr/>
            <p:nvPr/>
          </p:nvSpPr>
          <p:spPr>
            <a:xfrm>
              <a:off x="6003291" y="2330530"/>
              <a:ext cx="30967" cy="148976"/>
            </a:xfrm>
            <a:custGeom>
              <a:avLst/>
              <a:gdLst/>
              <a:ahLst/>
              <a:cxnLst/>
              <a:rect l="l" t="t" r="r" b="b"/>
              <a:pathLst>
                <a:path w="1602" h="7707" extrusionOk="0">
                  <a:moveTo>
                    <a:pt x="0" y="1"/>
                  </a:moveTo>
                  <a:lnTo>
                    <a:pt x="0" y="7706"/>
                  </a:lnTo>
                  <a:lnTo>
                    <a:pt x="1601" y="7706"/>
                  </a:lnTo>
                  <a:lnTo>
                    <a:pt x="1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1"/>
            <p:cNvSpPr/>
            <p:nvPr/>
          </p:nvSpPr>
          <p:spPr>
            <a:xfrm>
              <a:off x="6074851" y="2330530"/>
              <a:ext cx="30967" cy="148976"/>
            </a:xfrm>
            <a:custGeom>
              <a:avLst/>
              <a:gdLst/>
              <a:ahLst/>
              <a:cxnLst/>
              <a:rect l="l" t="t" r="r" b="b"/>
              <a:pathLst>
                <a:path w="1602"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1"/>
            <p:cNvSpPr/>
            <p:nvPr/>
          </p:nvSpPr>
          <p:spPr>
            <a:xfrm>
              <a:off x="6146430" y="2330530"/>
              <a:ext cx="30967" cy="148976"/>
            </a:xfrm>
            <a:custGeom>
              <a:avLst/>
              <a:gdLst/>
              <a:ahLst/>
              <a:cxnLst/>
              <a:rect l="l" t="t" r="r" b="b"/>
              <a:pathLst>
                <a:path w="1602" h="7707" extrusionOk="0">
                  <a:moveTo>
                    <a:pt x="0" y="1"/>
                  </a:moveTo>
                  <a:lnTo>
                    <a:pt x="0"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1"/>
            <p:cNvSpPr/>
            <p:nvPr/>
          </p:nvSpPr>
          <p:spPr>
            <a:xfrm>
              <a:off x="6218009" y="2330530"/>
              <a:ext cx="30967" cy="148976"/>
            </a:xfrm>
            <a:custGeom>
              <a:avLst/>
              <a:gdLst/>
              <a:ahLst/>
              <a:cxnLst/>
              <a:rect l="l" t="t" r="r" b="b"/>
              <a:pathLst>
                <a:path w="1602" h="7707" extrusionOk="0">
                  <a:moveTo>
                    <a:pt x="0" y="1"/>
                  </a:moveTo>
                  <a:lnTo>
                    <a:pt x="0" y="7706"/>
                  </a:lnTo>
                  <a:lnTo>
                    <a:pt x="1601" y="7706"/>
                  </a:lnTo>
                  <a:lnTo>
                    <a:pt x="1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1"/>
            <p:cNvSpPr/>
            <p:nvPr/>
          </p:nvSpPr>
          <p:spPr>
            <a:xfrm>
              <a:off x="6289569" y="2330530"/>
              <a:ext cx="30967" cy="148976"/>
            </a:xfrm>
            <a:custGeom>
              <a:avLst/>
              <a:gdLst/>
              <a:ahLst/>
              <a:cxnLst/>
              <a:rect l="l" t="t" r="r" b="b"/>
              <a:pathLst>
                <a:path w="1602"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p:cNvSpPr/>
            <p:nvPr/>
          </p:nvSpPr>
          <p:spPr>
            <a:xfrm>
              <a:off x="6361148" y="2330530"/>
              <a:ext cx="30967" cy="148976"/>
            </a:xfrm>
            <a:custGeom>
              <a:avLst/>
              <a:gdLst/>
              <a:ahLst/>
              <a:cxnLst/>
              <a:rect l="l" t="t" r="r" b="b"/>
              <a:pathLst>
                <a:path w="1602" h="7707" extrusionOk="0">
                  <a:moveTo>
                    <a:pt x="0" y="1"/>
                  </a:moveTo>
                  <a:lnTo>
                    <a:pt x="0" y="7706"/>
                  </a:lnTo>
                  <a:lnTo>
                    <a:pt x="1601" y="7706"/>
                  </a:lnTo>
                  <a:lnTo>
                    <a:pt x="1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1"/>
            <p:cNvSpPr/>
            <p:nvPr/>
          </p:nvSpPr>
          <p:spPr>
            <a:xfrm>
              <a:off x="5624153" y="2181592"/>
              <a:ext cx="791177" cy="148957"/>
            </a:xfrm>
            <a:custGeom>
              <a:avLst/>
              <a:gdLst/>
              <a:ahLst/>
              <a:cxnLst/>
              <a:rect l="l" t="t" r="r" b="b"/>
              <a:pathLst>
                <a:path w="40930" h="7706" extrusionOk="0">
                  <a:moveTo>
                    <a:pt x="0" y="0"/>
                  </a:moveTo>
                  <a:lnTo>
                    <a:pt x="0" y="7706"/>
                  </a:lnTo>
                  <a:lnTo>
                    <a:pt x="40929" y="7706"/>
                  </a:lnTo>
                  <a:lnTo>
                    <a:pt x="409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1"/>
            <p:cNvSpPr/>
            <p:nvPr/>
          </p:nvSpPr>
          <p:spPr>
            <a:xfrm>
              <a:off x="5624153" y="2181592"/>
              <a:ext cx="791177" cy="16778"/>
            </a:xfrm>
            <a:custGeom>
              <a:avLst/>
              <a:gdLst/>
              <a:ahLst/>
              <a:cxnLst/>
              <a:rect l="l" t="t" r="r" b="b"/>
              <a:pathLst>
                <a:path w="40930" h="868" extrusionOk="0">
                  <a:moveTo>
                    <a:pt x="0" y="0"/>
                  </a:moveTo>
                  <a:lnTo>
                    <a:pt x="0" y="868"/>
                  </a:lnTo>
                  <a:lnTo>
                    <a:pt x="40929" y="868"/>
                  </a:lnTo>
                  <a:lnTo>
                    <a:pt x="409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1"/>
            <p:cNvSpPr/>
            <p:nvPr/>
          </p:nvSpPr>
          <p:spPr>
            <a:xfrm>
              <a:off x="6326334" y="2181592"/>
              <a:ext cx="30967" cy="148957"/>
            </a:xfrm>
            <a:custGeom>
              <a:avLst/>
              <a:gdLst/>
              <a:ahLst/>
              <a:cxnLst/>
              <a:rect l="l" t="t" r="r" b="b"/>
              <a:pathLst>
                <a:path w="1602" h="7706" extrusionOk="0">
                  <a:moveTo>
                    <a:pt x="0" y="0"/>
                  </a:moveTo>
                  <a:lnTo>
                    <a:pt x="0" y="7706"/>
                  </a:lnTo>
                  <a:lnTo>
                    <a:pt x="1601" y="7706"/>
                  </a:lnTo>
                  <a:lnTo>
                    <a:pt x="16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1"/>
            <p:cNvSpPr/>
            <p:nvPr/>
          </p:nvSpPr>
          <p:spPr>
            <a:xfrm>
              <a:off x="6254755" y="2181592"/>
              <a:ext cx="30967" cy="148957"/>
            </a:xfrm>
            <a:custGeom>
              <a:avLst/>
              <a:gdLst/>
              <a:ahLst/>
              <a:cxnLst/>
              <a:rect l="l" t="t" r="r" b="b"/>
              <a:pathLst>
                <a:path w="1602" h="7706" extrusionOk="0">
                  <a:moveTo>
                    <a:pt x="0" y="0"/>
                  </a:moveTo>
                  <a:lnTo>
                    <a:pt x="0"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1"/>
            <p:cNvSpPr/>
            <p:nvPr/>
          </p:nvSpPr>
          <p:spPr>
            <a:xfrm>
              <a:off x="6183176" y="2181592"/>
              <a:ext cx="30967" cy="148957"/>
            </a:xfrm>
            <a:custGeom>
              <a:avLst/>
              <a:gdLst/>
              <a:ahLst/>
              <a:cxnLst/>
              <a:rect l="l" t="t" r="r" b="b"/>
              <a:pathLst>
                <a:path w="1602" h="7706" extrusionOk="0">
                  <a:moveTo>
                    <a:pt x="1" y="0"/>
                  </a:moveTo>
                  <a:lnTo>
                    <a:pt x="1"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1"/>
            <p:cNvSpPr/>
            <p:nvPr/>
          </p:nvSpPr>
          <p:spPr>
            <a:xfrm>
              <a:off x="6111617" y="2181592"/>
              <a:ext cx="30967" cy="148957"/>
            </a:xfrm>
            <a:custGeom>
              <a:avLst/>
              <a:gdLst/>
              <a:ahLst/>
              <a:cxnLst/>
              <a:rect l="l" t="t" r="r" b="b"/>
              <a:pathLst>
                <a:path w="1602" h="7706" extrusionOk="0">
                  <a:moveTo>
                    <a:pt x="0" y="0"/>
                  </a:moveTo>
                  <a:lnTo>
                    <a:pt x="0" y="7706"/>
                  </a:lnTo>
                  <a:lnTo>
                    <a:pt x="1601" y="7706"/>
                  </a:lnTo>
                  <a:lnTo>
                    <a:pt x="16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1"/>
            <p:cNvSpPr/>
            <p:nvPr/>
          </p:nvSpPr>
          <p:spPr>
            <a:xfrm>
              <a:off x="6040038" y="2181592"/>
              <a:ext cx="30967" cy="148957"/>
            </a:xfrm>
            <a:custGeom>
              <a:avLst/>
              <a:gdLst/>
              <a:ahLst/>
              <a:cxnLst/>
              <a:rect l="l" t="t" r="r" b="b"/>
              <a:pathLst>
                <a:path w="1602" h="7706" extrusionOk="0">
                  <a:moveTo>
                    <a:pt x="0" y="0"/>
                  </a:moveTo>
                  <a:lnTo>
                    <a:pt x="0"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1"/>
            <p:cNvSpPr/>
            <p:nvPr/>
          </p:nvSpPr>
          <p:spPr>
            <a:xfrm>
              <a:off x="5968459" y="2181592"/>
              <a:ext cx="30967" cy="148957"/>
            </a:xfrm>
            <a:custGeom>
              <a:avLst/>
              <a:gdLst/>
              <a:ahLst/>
              <a:cxnLst/>
              <a:rect l="l" t="t" r="r" b="b"/>
              <a:pathLst>
                <a:path w="1602" h="7706" extrusionOk="0">
                  <a:moveTo>
                    <a:pt x="1" y="0"/>
                  </a:moveTo>
                  <a:lnTo>
                    <a:pt x="1"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1"/>
            <p:cNvSpPr/>
            <p:nvPr/>
          </p:nvSpPr>
          <p:spPr>
            <a:xfrm>
              <a:off x="5896899" y="2181592"/>
              <a:ext cx="30967" cy="148957"/>
            </a:xfrm>
            <a:custGeom>
              <a:avLst/>
              <a:gdLst/>
              <a:ahLst/>
              <a:cxnLst/>
              <a:rect l="l" t="t" r="r" b="b"/>
              <a:pathLst>
                <a:path w="1602" h="7706" extrusionOk="0">
                  <a:moveTo>
                    <a:pt x="0" y="0"/>
                  </a:moveTo>
                  <a:lnTo>
                    <a:pt x="0" y="7706"/>
                  </a:lnTo>
                  <a:lnTo>
                    <a:pt x="1601" y="7706"/>
                  </a:lnTo>
                  <a:lnTo>
                    <a:pt x="16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1"/>
            <p:cNvSpPr/>
            <p:nvPr/>
          </p:nvSpPr>
          <p:spPr>
            <a:xfrm>
              <a:off x="5825320" y="2181592"/>
              <a:ext cx="30967" cy="148957"/>
            </a:xfrm>
            <a:custGeom>
              <a:avLst/>
              <a:gdLst/>
              <a:ahLst/>
              <a:cxnLst/>
              <a:rect l="l" t="t" r="r" b="b"/>
              <a:pathLst>
                <a:path w="1602" h="7706" extrusionOk="0">
                  <a:moveTo>
                    <a:pt x="1" y="0"/>
                  </a:moveTo>
                  <a:lnTo>
                    <a:pt x="1"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1"/>
            <p:cNvSpPr/>
            <p:nvPr/>
          </p:nvSpPr>
          <p:spPr>
            <a:xfrm>
              <a:off x="5656376" y="2032635"/>
              <a:ext cx="791196" cy="148976"/>
            </a:xfrm>
            <a:custGeom>
              <a:avLst/>
              <a:gdLst/>
              <a:ahLst/>
              <a:cxnLst/>
              <a:rect l="l" t="t" r="r" b="b"/>
              <a:pathLst>
                <a:path w="40931" h="7707" extrusionOk="0">
                  <a:moveTo>
                    <a:pt x="1" y="1"/>
                  </a:moveTo>
                  <a:lnTo>
                    <a:pt x="1" y="7706"/>
                  </a:lnTo>
                  <a:lnTo>
                    <a:pt x="40930" y="7706"/>
                  </a:lnTo>
                  <a:lnTo>
                    <a:pt x="409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1"/>
            <p:cNvSpPr/>
            <p:nvPr/>
          </p:nvSpPr>
          <p:spPr>
            <a:xfrm>
              <a:off x="5656376" y="2032635"/>
              <a:ext cx="791196" cy="16798"/>
            </a:xfrm>
            <a:custGeom>
              <a:avLst/>
              <a:gdLst/>
              <a:ahLst/>
              <a:cxnLst/>
              <a:rect l="l" t="t" r="r" b="b"/>
              <a:pathLst>
                <a:path w="40931" h="869" extrusionOk="0">
                  <a:moveTo>
                    <a:pt x="1" y="1"/>
                  </a:moveTo>
                  <a:lnTo>
                    <a:pt x="1" y="868"/>
                  </a:lnTo>
                  <a:lnTo>
                    <a:pt x="40930" y="868"/>
                  </a:lnTo>
                  <a:lnTo>
                    <a:pt x="409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1"/>
            <p:cNvSpPr/>
            <p:nvPr/>
          </p:nvSpPr>
          <p:spPr>
            <a:xfrm>
              <a:off x="6358557" y="2032635"/>
              <a:ext cx="30986" cy="148976"/>
            </a:xfrm>
            <a:custGeom>
              <a:avLst/>
              <a:gdLst/>
              <a:ahLst/>
              <a:cxnLst/>
              <a:rect l="l" t="t" r="r" b="b"/>
              <a:pathLst>
                <a:path w="1603"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1"/>
            <p:cNvSpPr/>
            <p:nvPr/>
          </p:nvSpPr>
          <p:spPr>
            <a:xfrm>
              <a:off x="6286998" y="2032635"/>
              <a:ext cx="30967" cy="148976"/>
            </a:xfrm>
            <a:custGeom>
              <a:avLst/>
              <a:gdLst/>
              <a:ahLst/>
              <a:cxnLst/>
              <a:rect l="l" t="t" r="r" b="b"/>
              <a:pathLst>
                <a:path w="1602" h="7707" extrusionOk="0">
                  <a:moveTo>
                    <a:pt x="0" y="1"/>
                  </a:moveTo>
                  <a:lnTo>
                    <a:pt x="0" y="7706"/>
                  </a:lnTo>
                  <a:lnTo>
                    <a:pt x="1601" y="7706"/>
                  </a:lnTo>
                  <a:lnTo>
                    <a:pt x="1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1"/>
            <p:cNvSpPr/>
            <p:nvPr/>
          </p:nvSpPr>
          <p:spPr>
            <a:xfrm>
              <a:off x="6215419" y="2032635"/>
              <a:ext cx="30967" cy="148976"/>
            </a:xfrm>
            <a:custGeom>
              <a:avLst/>
              <a:gdLst/>
              <a:ahLst/>
              <a:cxnLst/>
              <a:rect l="l" t="t" r="r" b="b"/>
              <a:pathLst>
                <a:path w="1602"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1"/>
            <p:cNvSpPr/>
            <p:nvPr/>
          </p:nvSpPr>
          <p:spPr>
            <a:xfrm>
              <a:off x="6143840" y="2032635"/>
              <a:ext cx="30986" cy="148976"/>
            </a:xfrm>
            <a:custGeom>
              <a:avLst/>
              <a:gdLst/>
              <a:ahLst/>
              <a:cxnLst/>
              <a:rect l="l" t="t" r="r" b="b"/>
              <a:pathLst>
                <a:path w="1603"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1"/>
            <p:cNvSpPr/>
            <p:nvPr/>
          </p:nvSpPr>
          <p:spPr>
            <a:xfrm>
              <a:off x="6072280" y="2032635"/>
              <a:ext cx="30967" cy="148976"/>
            </a:xfrm>
            <a:custGeom>
              <a:avLst/>
              <a:gdLst/>
              <a:ahLst/>
              <a:cxnLst/>
              <a:rect l="l" t="t" r="r" b="b"/>
              <a:pathLst>
                <a:path w="1602" h="7707" extrusionOk="0">
                  <a:moveTo>
                    <a:pt x="0" y="1"/>
                  </a:moveTo>
                  <a:lnTo>
                    <a:pt x="0" y="7706"/>
                  </a:lnTo>
                  <a:lnTo>
                    <a:pt x="1601" y="7706"/>
                  </a:lnTo>
                  <a:lnTo>
                    <a:pt x="1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1"/>
            <p:cNvSpPr/>
            <p:nvPr/>
          </p:nvSpPr>
          <p:spPr>
            <a:xfrm>
              <a:off x="6000701" y="2032635"/>
              <a:ext cx="30967" cy="148976"/>
            </a:xfrm>
            <a:custGeom>
              <a:avLst/>
              <a:gdLst/>
              <a:ahLst/>
              <a:cxnLst/>
              <a:rect l="l" t="t" r="r" b="b"/>
              <a:pathLst>
                <a:path w="1602"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1"/>
            <p:cNvSpPr/>
            <p:nvPr/>
          </p:nvSpPr>
          <p:spPr>
            <a:xfrm>
              <a:off x="5929141" y="2032635"/>
              <a:ext cx="30967" cy="148976"/>
            </a:xfrm>
            <a:custGeom>
              <a:avLst/>
              <a:gdLst/>
              <a:ahLst/>
              <a:cxnLst/>
              <a:rect l="l" t="t" r="r" b="b"/>
              <a:pathLst>
                <a:path w="1602" h="7707" extrusionOk="0">
                  <a:moveTo>
                    <a:pt x="0" y="1"/>
                  </a:moveTo>
                  <a:lnTo>
                    <a:pt x="0" y="7706"/>
                  </a:lnTo>
                  <a:lnTo>
                    <a:pt x="1601" y="7706"/>
                  </a:lnTo>
                  <a:lnTo>
                    <a:pt x="1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1"/>
            <p:cNvSpPr/>
            <p:nvPr/>
          </p:nvSpPr>
          <p:spPr>
            <a:xfrm>
              <a:off x="5857562" y="2032635"/>
              <a:ext cx="30967" cy="148976"/>
            </a:xfrm>
            <a:custGeom>
              <a:avLst/>
              <a:gdLst/>
              <a:ahLst/>
              <a:cxnLst/>
              <a:rect l="l" t="t" r="r" b="b"/>
              <a:pathLst>
                <a:path w="1602" h="7707" extrusionOk="0">
                  <a:moveTo>
                    <a:pt x="0" y="1"/>
                  </a:moveTo>
                  <a:lnTo>
                    <a:pt x="0"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1"/>
            <p:cNvSpPr/>
            <p:nvPr/>
          </p:nvSpPr>
          <p:spPr>
            <a:xfrm>
              <a:off x="5785983" y="2032635"/>
              <a:ext cx="30967" cy="148976"/>
            </a:xfrm>
            <a:custGeom>
              <a:avLst/>
              <a:gdLst/>
              <a:ahLst/>
              <a:cxnLst/>
              <a:rect l="l" t="t" r="r" b="b"/>
              <a:pathLst>
                <a:path w="1602"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1"/>
            <p:cNvSpPr/>
            <p:nvPr/>
          </p:nvSpPr>
          <p:spPr>
            <a:xfrm>
              <a:off x="5678953" y="1883697"/>
              <a:ext cx="791834" cy="148957"/>
            </a:xfrm>
            <a:custGeom>
              <a:avLst/>
              <a:gdLst/>
              <a:ahLst/>
              <a:cxnLst/>
              <a:rect l="l" t="t" r="r" b="b"/>
              <a:pathLst>
                <a:path w="40964" h="7706" extrusionOk="0">
                  <a:moveTo>
                    <a:pt x="0" y="0"/>
                  </a:moveTo>
                  <a:lnTo>
                    <a:pt x="0" y="7706"/>
                  </a:lnTo>
                  <a:lnTo>
                    <a:pt x="40963" y="7706"/>
                  </a:lnTo>
                  <a:lnTo>
                    <a:pt x="409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1"/>
            <p:cNvSpPr/>
            <p:nvPr/>
          </p:nvSpPr>
          <p:spPr>
            <a:xfrm>
              <a:off x="5678953" y="1883697"/>
              <a:ext cx="791834" cy="16778"/>
            </a:xfrm>
            <a:custGeom>
              <a:avLst/>
              <a:gdLst/>
              <a:ahLst/>
              <a:cxnLst/>
              <a:rect l="l" t="t" r="r" b="b"/>
              <a:pathLst>
                <a:path w="40964" h="868" extrusionOk="0">
                  <a:moveTo>
                    <a:pt x="0" y="0"/>
                  </a:moveTo>
                  <a:lnTo>
                    <a:pt x="0" y="868"/>
                  </a:lnTo>
                  <a:lnTo>
                    <a:pt x="40963" y="868"/>
                  </a:lnTo>
                  <a:lnTo>
                    <a:pt x="409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1"/>
            <p:cNvSpPr/>
            <p:nvPr/>
          </p:nvSpPr>
          <p:spPr>
            <a:xfrm>
              <a:off x="6381135" y="1883697"/>
              <a:ext cx="31605" cy="148957"/>
            </a:xfrm>
            <a:custGeom>
              <a:avLst/>
              <a:gdLst/>
              <a:ahLst/>
              <a:cxnLst/>
              <a:rect l="l" t="t" r="r" b="b"/>
              <a:pathLst>
                <a:path w="1635" h="7706" extrusionOk="0">
                  <a:moveTo>
                    <a:pt x="0" y="0"/>
                  </a:moveTo>
                  <a:lnTo>
                    <a:pt x="0"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1"/>
            <p:cNvSpPr/>
            <p:nvPr/>
          </p:nvSpPr>
          <p:spPr>
            <a:xfrm>
              <a:off x="6309556" y="1883697"/>
              <a:ext cx="31624" cy="148957"/>
            </a:xfrm>
            <a:custGeom>
              <a:avLst/>
              <a:gdLst/>
              <a:ahLst/>
              <a:cxnLst/>
              <a:rect l="l" t="t" r="r" b="b"/>
              <a:pathLst>
                <a:path w="1636" h="7706" extrusionOk="0">
                  <a:moveTo>
                    <a:pt x="1" y="0"/>
                  </a:moveTo>
                  <a:lnTo>
                    <a:pt x="1"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1"/>
            <p:cNvSpPr/>
            <p:nvPr/>
          </p:nvSpPr>
          <p:spPr>
            <a:xfrm>
              <a:off x="6237996" y="1883697"/>
              <a:ext cx="31605" cy="148957"/>
            </a:xfrm>
            <a:custGeom>
              <a:avLst/>
              <a:gdLst/>
              <a:ahLst/>
              <a:cxnLst/>
              <a:rect l="l" t="t" r="r" b="b"/>
              <a:pathLst>
                <a:path w="1635" h="7706" extrusionOk="0">
                  <a:moveTo>
                    <a:pt x="0" y="0"/>
                  </a:moveTo>
                  <a:lnTo>
                    <a:pt x="0" y="7706"/>
                  </a:lnTo>
                  <a:lnTo>
                    <a:pt x="1635" y="7706"/>
                  </a:lnTo>
                  <a:lnTo>
                    <a:pt x="16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1"/>
            <p:cNvSpPr/>
            <p:nvPr/>
          </p:nvSpPr>
          <p:spPr>
            <a:xfrm>
              <a:off x="6166417" y="1883697"/>
              <a:ext cx="30967" cy="148957"/>
            </a:xfrm>
            <a:custGeom>
              <a:avLst/>
              <a:gdLst/>
              <a:ahLst/>
              <a:cxnLst/>
              <a:rect l="l" t="t" r="r" b="b"/>
              <a:pathLst>
                <a:path w="1602" h="7706" extrusionOk="0">
                  <a:moveTo>
                    <a:pt x="0" y="0"/>
                  </a:moveTo>
                  <a:lnTo>
                    <a:pt x="0"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1"/>
            <p:cNvSpPr/>
            <p:nvPr/>
          </p:nvSpPr>
          <p:spPr>
            <a:xfrm>
              <a:off x="6094838" y="1883697"/>
              <a:ext cx="30967" cy="148957"/>
            </a:xfrm>
            <a:custGeom>
              <a:avLst/>
              <a:gdLst/>
              <a:ahLst/>
              <a:cxnLst/>
              <a:rect l="l" t="t" r="r" b="b"/>
              <a:pathLst>
                <a:path w="1602" h="7706" extrusionOk="0">
                  <a:moveTo>
                    <a:pt x="1" y="0"/>
                  </a:moveTo>
                  <a:lnTo>
                    <a:pt x="1"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1"/>
            <p:cNvSpPr/>
            <p:nvPr/>
          </p:nvSpPr>
          <p:spPr>
            <a:xfrm>
              <a:off x="6023279" y="1883697"/>
              <a:ext cx="30967" cy="148957"/>
            </a:xfrm>
            <a:custGeom>
              <a:avLst/>
              <a:gdLst/>
              <a:ahLst/>
              <a:cxnLst/>
              <a:rect l="l" t="t" r="r" b="b"/>
              <a:pathLst>
                <a:path w="1602" h="7706" extrusionOk="0">
                  <a:moveTo>
                    <a:pt x="0" y="0"/>
                  </a:moveTo>
                  <a:lnTo>
                    <a:pt x="0" y="7706"/>
                  </a:lnTo>
                  <a:lnTo>
                    <a:pt x="1601" y="7706"/>
                  </a:lnTo>
                  <a:lnTo>
                    <a:pt x="16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1"/>
            <p:cNvSpPr/>
            <p:nvPr/>
          </p:nvSpPr>
          <p:spPr>
            <a:xfrm>
              <a:off x="5951700" y="1883697"/>
              <a:ext cx="30967" cy="148957"/>
            </a:xfrm>
            <a:custGeom>
              <a:avLst/>
              <a:gdLst/>
              <a:ahLst/>
              <a:cxnLst/>
              <a:rect l="l" t="t" r="r" b="b"/>
              <a:pathLst>
                <a:path w="1602" h="7706" extrusionOk="0">
                  <a:moveTo>
                    <a:pt x="1" y="0"/>
                  </a:moveTo>
                  <a:lnTo>
                    <a:pt x="1"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1"/>
            <p:cNvSpPr/>
            <p:nvPr/>
          </p:nvSpPr>
          <p:spPr>
            <a:xfrm>
              <a:off x="5880121" y="1883697"/>
              <a:ext cx="30986" cy="148957"/>
            </a:xfrm>
            <a:custGeom>
              <a:avLst/>
              <a:gdLst/>
              <a:ahLst/>
              <a:cxnLst/>
              <a:rect l="l" t="t" r="r" b="b"/>
              <a:pathLst>
                <a:path w="1603" h="7706" extrusionOk="0">
                  <a:moveTo>
                    <a:pt x="1" y="0"/>
                  </a:moveTo>
                  <a:lnTo>
                    <a:pt x="1" y="7706"/>
                  </a:lnTo>
                  <a:lnTo>
                    <a:pt x="1602" y="7706"/>
                  </a:lnTo>
                  <a:lnTo>
                    <a:pt x="16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1"/>
            <p:cNvSpPr/>
            <p:nvPr/>
          </p:nvSpPr>
          <p:spPr>
            <a:xfrm>
              <a:off x="5808561" y="1883697"/>
              <a:ext cx="30967" cy="148957"/>
            </a:xfrm>
            <a:custGeom>
              <a:avLst/>
              <a:gdLst/>
              <a:ahLst/>
              <a:cxnLst/>
              <a:rect l="l" t="t" r="r" b="b"/>
              <a:pathLst>
                <a:path w="1602" h="7706" extrusionOk="0">
                  <a:moveTo>
                    <a:pt x="0" y="0"/>
                  </a:moveTo>
                  <a:lnTo>
                    <a:pt x="0" y="7706"/>
                  </a:lnTo>
                  <a:lnTo>
                    <a:pt x="1601" y="7706"/>
                  </a:lnTo>
                  <a:lnTo>
                    <a:pt x="16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1"/>
            <p:cNvSpPr/>
            <p:nvPr/>
          </p:nvSpPr>
          <p:spPr>
            <a:xfrm>
              <a:off x="5643483" y="1734741"/>
              <a:ext cx="791196" cy="148976"/>
            </a:xfrm>
            <a:custGeom>
              <a:avLst/>
              <a:gdLst/>
              <a:ahLst/>
              <a:cxnLst/>
              <a:rect l="l" t="t" r="r" b="b"/>
              <a:pathLst>
                <a:path w="40931" h="7707" extrusionOk="0">
                  <a:moveTo>
                    <a:pt x="1" y="1"/>
                  </a:moveTo>
                  <a:lnTo>
                    <a:pt x="1" y="7706"/>
                  </a:lnTo>
                  <a:lnTo>
                    <a:pt x="40930" y="7706"/>
                  </a:lnTo>
                  <a:lnTo>
                    <a:pt x="409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1"/>
            <p:cNvSpPr/>
            <p:nvPr/>
          </p:nvSpPr>
          <p:spPr>
            <a:xfrm>
              <a:off x="5643483" y="1734741"/>
              <a:ext cx="791196" cy="16798"/>
            </a:xfrm>
            <a:custGeom>
              <a:avLst/>
              <a:gdLst/>
              <a:ahLst/>
              <a:cxnLst/>
              <a:rect l="l" t="t" r="r" b="b"/>
              <a:pathLst>
                <a:path w="40931" h="869" extrusionOk="0">
                  <a:moveTo>
                    <a:pt x="1" y="1"/>
                  </a:moveTo>
                  <a:lnTo>
                    <a:pt x="1" y="868"/>
                  </a:lnTo>
                  <a:lnTo>
                    <a:pt x="40930" y="868"/>
                  </a:lnTo>
                  <a:lnTo>
                    <a:pt x="409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1"/>
            <p:cNvSpPr/>
            <p:nvPr/>
          </p:nvSpPr>
          <p:spPr>
            <a:xfrm>
              <a:off x="6345664" y="1734741"/>
              <a:ext cx="30967" cy="148976"/>
            </a:xfrm>
            <a:custGeom>
              <a:avLst/>
              <a:gdLst/>
              <a:ahLst/>
              <a:cxnLst/>
              <a:rect l="l" t="t" r="r" b="b"/>
              <a:pathLst>
                <a:path w="1602"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1"/>
            <p:cNvSpPr/>
            <p:nvPr/>
          </p:nvSpPr>
          <p:spPr>
            <a:xfrm>
              <a:off x="6274105" y="1734741"/>
              <a:ext cx="30967" cy="148976"/>
            </a:xfrm>
            <a:custGeom>
              <a:avLst/>
              <a:gdLst/>
              <a:ahLst/>
              <a:cxnLst/>
              <a:rect l="l" t="t" r="r" b="b"/>
              <a:pathLst>
                <a:path w="1602" h="7707" extrusionOk="0">
                  <a:moveTo>
                    <a:pt x="0" y="1"/>
                  </a:moveTo>
                  <a:lnTo>
                    <a:pt x="0" y="7706"/>
                  </a:lnTo>
                  <a:lnTo>
                    <a:pt x="1601" y="7706"/>
                  </a:lnTo>
                  <a:lnTo>
                    <a:pt x="1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1"/>
            <p:cNvSpPr/>
            <p:nvPr/>
          </p:nvSpPr>
          <p:spPr>
            <a:xfrm>
              <a:off x="6202526" y="1734741"/>
              <a:ext cx="30967" cy="148976"/>
            </a:xfrm>
            <a:custGeom>
              <a:avLst/>
              <a:gdLst/>
              <a:ahLst/>
              <a:cxnLst/>
              <a:rect l="l" t="t" r="r" b="b"/>
              <a:pathLst>
                <a:path w="1602" h="7707" extrusionOk="0">
                  <a:moveTo>
                    <a:pt x="0" y="1"/>
                  </a:moveTo>
                  <a:lnTo>
                    <a:pt x="0"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1"/>
            <p:cNvSpPr/>
            <p:nvPr/>
          </p:nvSpPr>
          <p:spPr>
            <a:xfrm>
              <a:off x="6130309" y="1734741"/>
              <a:ext cx="31605" cy="148976"/>
            </a:xfrm>
            <a:custGeom>
              <a:avLst/>
              <a:gdLst/>
              <a:ahLst/>
              <a:cxnLst/>
              <a:rect l="l" t="t" r="r" b="b"/>
              <a:pathLst>
                <a:path w="1635" h="7707" extrusionOk="0">
                  <a:moveTo>
                    <a:pt x="0" y="1"/>
                  </a:moveTo>
                  <a:lnTo>
                    <a:pt x="0" y="7706"/>
                  </a:lnTo>
                  <a:lnTo>
                    <a:pt x="1635" y="7706"/>
                  </a:lnTo>
                  <a:lnTo>
                    <a:pt x="1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1"/>
            <p:cNvSpPr/>
            <p:nvPr/>
          </p:nvSpPr>
          <p:spPr>
            <a:xfrm>
              <a:off x="6059387" y="1734741"/>
              <a:ext cx="30967" cy="148976"/>
            </a:xfrm>
            <a:custGeom>
              <a:avLst/>
              <a:gdLst/>
              <a:ahLst/>
              <a:cxnLst/>
              <a:rect l="l" t="t" r="r" b="b"/>
              <a:pathLst>
                <a:path w="1602" h="7707" extrusionOk="0">
                  <a:moveTo>
                    <a:pt x="0" y="1"/>
                  </a:moveTo>
                  <a:lnTo>
                    <a:pt x="0" y="7706"/>
                  </a:lnTo>
                  <a:lnTo>
                    <a:pt x="1601" y="7706"/>
                  </a:lnTo>
                  <a:lnTo>
                    <a:pt x="1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1"/>
            <p:cNvSpPr/>
            <p:nvPr/>
          </p:nvSpPr>
          <p:spPr>
            <a:xfrm>
              <a:off x="5987808" y="1734741"/>
              <a:ext cx="30967" cy="148976"/>
            </a:xfrm>
            <a:custGeom>
              <a:avLst/>
              <a:gdLst/>
              <a:ahLst/>
              <a:cxnLst/>
              <a:rect l="l" t="t" r="r" b="b"/>
              <a:pathLst>
                <a:path w="1602" h="7707" extrusionOk="0">
                  <a:moveTo>
                    <a:pt x="1" y="1"/>
                  </a:moveTo>
                  <a:lnTo>
                    <a:pt x="1" y="7706"/>
                  </a:lnTo>
                  <a:lnTo>
                    <a:pt x="1602" y="7706"/>
                  </a:lnTo>
                  <a:lnTo>
                    <a:pt x="16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1"/>
            <p:cNvSpPr/>
            <p:nvPr/>
          </p:nvSpPr>
          <p:spPr>
            <a:xfrm>
              <a:off x="5915591" y="1734741"/>
              <a:ext cx="31624" cy="148976"/>
            </a:xfrm>
            <a:custGeom>
              <a:avLst/>
              <a:gdLst/>
              <a:ahLst/>
              <a:cxnLst/>
              <a:rect l="l" t="t" r="r" b="b"/>
              <a:pathLst>
                <a:path w="1636" h="7707" extrusionOk="0">
                  <a:moveTo>
                    <a:pt x="1" y="1"/>
                  </a:moveTo>
                  <a:lnTo>
                    <a:pt x="1" y="7706"/>
                  </a:lnTo>
                  <a:lnTo>
                    <a:pt x="1635" y="7706"/>
                  </a:lnTo>
                  <a:lnTo>
                    <a:pt x="1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1"/>
            <p:cNvSpPr/>
            <p:nvPr/>
          </p:nvSpPr>
          <p:spPr>
            <a:xfrm>
              <a:off x="5844012" y="1734741"/>
              <a:ext cx="31624" cy="148976"/>
            </a:xfrm>
            <a:custGeom>
              <a:avLst/>
              <a:gdLst/>
              <a:ahLst/>
              <a:cxnLst/>
              <a:rect l="l" t="t" r="r" b="b"/>
              <a:pathLst>
                <a:path w="1636" h="7707" extrusionOk="0">
                  <a:moveTo>
                    <a:pt x="1" y="1"/>
                  </a:moveTo>
                  <a:lnTo>
                    <a:pt x="1" y="7706"/>
                  </a:lnTo>
                  <a:lnTo>
                    <a:pt x="1635" y="7706"/>
                  </a:lnTo>
                  <a:lnTo>
                    <a:pt x="1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1"/>
            <p:cNvSpPr/>
            <p:nvPr/>
          </p:nvSpPr>
          <p:spPr>
            <a:xfrm>
              <a:off x="5772452" y="1734741"/>
              <a:ext cx="31605" cy="148976"/>
            </a:xfrm>
            <a:custGeom>
              <a:avLst/>
              <a:gdLst/>
              <a:ahLst/>
              <a:cxnLst/>
              <a:rect l="l" t="t" r="r" b="b"/>
              <a:pathLst>
                <a:path w="1635" h="7707" extrusionOk="0">
                  <a:moveTo>
                    <a:pt x="0" y="1"/>
                  </a:moveTo>
                  <a:lnTo>
                    <a:pt x="0" y="7706"/>
                  </a:lnTo>
                  <a:lnTo>
                    <a:pt x="1635" y="7706"/>
                  </a:lnTo>
                  <a:lnTo>
                    <a:pt x="1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1"/>
            <p:cNvSpPr/>
            <p:nvPr/>
          </p:nvSpPr>
          <p:spPr>
            <a:xfrm>
              <a:off x="5862724" y="1145021"/>
              <a:ext cx="2386733" cy="1794230"/>
            </a:xfrm>
            <a:custGeom>
              <a:avLst/>
              <a:gdLst/>
              <a:ahLst/>
              <a:cxnLst/>
              <a:rect l="l" t="t" r="r" b="b"/>
              <a:pathLst>
                <a:path w="123473" h="92821" extrusionOk="0">
                  <a:moveTo>
                    <a:pt x="118905" y="1"/>
                  </a:moveTo>
                  <a:cubicBezTo>
                    <a:pt x="118821" y="1"/>
                    <a:pt x="118737" y="7"/>
                    <a:pt x="118652" y="20"/>
                  </a:cubicBezTo>
                  <a:lnTo>
                    <a:pt x="102340" y="2822"/>
                  </a:lnTo>
                  <a:cubicBezTo>
                    <a:pt x="100906" y="3056"/>
                    <a:pt x="100505" y="4890"/>
                    <a:pt x="101673" y="5724"/>
                  </a:cubicBezTo>
                  <a:lnTo>
                    <a:pt x="104675" y="7859"/>
                  </a:lnTo>
                  <a:lnTo>
                    <a:pt x="86228" y="33945"/>
                  </a:lnTo>
                  <a:cubicBezTo>
                    <a:pt x="85923" y="34372"/>
                    <a:pt x="85432" y="34600"/>
                    <a:pt x="84937" y="34600"/>
                  </a:cubicBezTo>
                  <a:cubicBezTo>
                    <a:pt x="84619" y="34600"/>
                    <a:pt x="84300" y="34507"/>
                    <a:pt x="84027" y="34312"/>
                  </a:cubicBezTo>
                  <a:lnTo>
                    <a:pt x="56908" y="15131"/>
                  </a:lnTo>
                  <a:cubicBezTo>
                    <a:pt x="56624" y="14938"/>
                    <a:pt x="56301" y="14844"/>
                    <a:pt x="55982" y="14844"/>
                  </a:cubicBezTo>
                  <a:cubicBezTo>
                    <a:pt x="55475" y="14844"/>
                    <a:pt x="54980" y="15081"/>
                    <a:pt x="54673" y="15531"/>
                  </a:cubicBezTo>
                  <a:lnTo>
                    <a:pt x="0" y="92820"/>
                  </a:lnTo>
                  <a:lnTo>
                    <a:pt x="19648" y="92820"/>
                  </a:lnTo>
                  <a:lnTo>
                    <a:pt x="58509" y="37881"/>
                  </a:lnTo>
                  <a:cubicBezTo>
                    <a:pt x="58816" y="37430"/>
                    <a:pt x="59311" y="37193"/>
                    <a:pt x="59810" y="37193"/>
                  </a:cubicBezTo>
                  <a:cubicBezTo>
                    <a:pt x="60124" y="37193"/>
                    <a:pt x="60440" y="37287"/>
                    <a:pt x="60710" y="37480"/>
                  </a:cubicBezTo>
                  <a:lnTo>
                    <a:pt x="87863" y="56661"/>
                  </a:lnTo>
                  <a:cubicBezTo>
                    <a:pt x="88134" y="56868"/>
                    <a:pt x="88451" y="56964"/>
                    <a:pt x="88766" y="56964"/>
                  </a:cubicBezTo>
                  <a:cubicBezTo>
                    <a:pt x="89264" y="56964"/>
                    <a:pt x="89758" y="56723"/>
                    <a:pt x="90065" y="56294"/>
                  </a:cubicBezTo>
                  <a:lnTo>
                    <a:pt x="117784" y="17099"/>
                  </a:lnTo>
                  <a:lnTo>
                    <a:pt x="120820" y="19234"/>
                  </a:lnTo>
                  <a:cubicBezTo>
                    <a:pt x="121107" y="19431"/>
                    <a:pt x="121416" y="19519"/>
                    <a:pt x="121716" y="19519"/>
                  </a:cubicBezTo>
                  <a:cubicBezTo>
                    <a:pt x="122637" y="19519"/>
                    <a:pt x="123473" y="18690"/>
                    <a:pt x="123322" y="17633"/>
                  </a:cubicBezTo>
                  <a:lnTo>
                    <a:pt x="120520" y="1321"/>
                  </a:lnTo>
                  <a:cubicBezTo>
                    <a:pt x="120369" y="539"/>
                    <a:pt x="119676" y="1"/>
                    <a:pt x="1189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1"/>
            <p:cNvSpPr/>
            <p:nvPr/>
          </p:nvSpPr>
          <p:spPr>
            <a:xfrm>
              <a:off x="5949129" y="1190543"/>
              <a:ext cx="2249046" cy="1704848"/>
            </a:xfrm>
            <a:custGeom>
              <a:avLst/>
              <a:gdLst/>
              <a:ahLst/>
              <a:cxnLst/>
              <a:rect l="l" t="t" r="r" b="b"/>
              <a:pathLst>
                <a:path w="116350" h="88197" extrusionOk="0">
                  <a:moveTo>
                    <a:pt x="113748" y="267"/>
                  </a:moveTo>
                  <a:lnTo>
                    <a:pt x="116050" y="13610"/>
                  </a:lnTo>
                  <a:lnTo>
                    <a:pt x="112814" y="11308"/>
                  </a:lnTo>
                  <a:lnTo>
                    <a:pt x="112747" y="11308"/>
                  </a:lnTo>
                  <a:cubicBezTo>
                    <a:pt x="112714" y="11308"/>
                    <a:pt x="112681" y="11342"/>
                    <a:pt x="112681" y="11342"/>
                  </a:cubicBezTo>
                  <a:lnTo>
                    <a:pt x="84961" y="50536"/>
                  </a:lnTo>
                  <a:cubicBezTo>
                    <a:pt x="84653" y="50947"/>
                    <a:pt x="84192" y="51169"/>
                    <a:pt x="83728" y="51169"/>
                  </a:cubicBezTo>
                  <a:cubicBezTo>
                    <a:pt x="83439" y="51169"/>
                    <a:pt x="83149" y="51083"/>
                    <a:pt x="82893" y="50903"/>
                  </a:cubicBezTo>
                  <a:lnTo>
                    <a:pt x="55740" y="31723"/>
                  </a:lnTo>
                  <a:cubicBezTo>
                    <a:pt x="55448" y="31520"/>
                    <a:pt x="55118" y="31423"/>
                    <a:pt x="54792" y="31423"/>
                  </a:cubicBezTo>
                  <a:cubicBezTo>
                    <a:pt x="54259" y="31423"/>
                    <a:pt x="53736" y="31681"/>
                    <a:pt x="53405" y="32157"/>
                  </a:cubicBezTo>
                  <a:lnTo>
                    <a:pt x="13877" y="87997"/>
                  </a:lnTo>
                  <a:lnTo>
                    <a:pt x="300" y="87997"/>
                  </a:lnTo>
                  <a:lnTo>
                    <a:pt x="50870" y="16512"/>
                  </a:lnTo>
                  <a:cubicBezTo>
                    <a:pt x="51153" y="16108"/>
                    <a:pt x="51607" y="15888"/>
                    <a:pt x="52076" y="15888"/>
                  </a:cubicBezTo>
                  <a:cubicBezTo>
                    <a:pt x="52382" y="15888"/>
                    <a:pt x="52695" y="15981"/>
                    <a:pt x="52971" y="16179"/>
                  </a:cubicBezTo>
                  <a:lnTo>
                    <a:pt x="80091" y="35359"/>
                  </a:lnTo>
                  <a:cubicBezTo>
                    <a:pt x="80364" y="35558"/>
                    <a:pt x="80674" y="35664"/>
                    <a:pt x="80994" y="35664"/>
                  </a:cubicBezTo>
                  <a:cubicBezTo>
                    <a:pt x="81103" y="35664"/>
                    <a:pt x="81214" y="35651"/>
                    <a:pt x="81325" y="35626"/>
                  </a:cubicBezTo>
                  <a:cubicBezTo>
                    <a:pt x="81792" y="35559"/>
                    <a:pt x="82159" y="35326"/>
                    <a:pt x="82426" y="34959"/>
                  </a:cubicBezTo>
                  <a:lnTo>
                    <a:pt x="103641" y="4971"/>
                  </a:lnTo>
                  <a:cubicBezTo>
                    <a:pt x="103641" y="4937"/>
                    <a:pt x="103641" y="4937"/>
                    <a:pt x="103641" y="4904"/>
                  </a:cubicBezTo>
                  <a:cubicBezTo>
                    <a:pt x="103641" y="4870"/>
                    <a:pt x="103607" y="4837"/>
                    <a:pt x="103607" y="4837"/>
                  </a:cubicBezTo>
                  <a:lnTo>
                    <a:pt x="100372" y="2535"/>
                  </a:lnTo>
                  <a:lnTo>
                    <a:pt x="113748" y="267"/>
                  </a:lnTo>
                  <a:close/>
                  <a:moveTo>
                    <a:pt x="113881" y="0"/>
                  </a:moveTo>
                  <a:lnTo>
                    <a:pt x="100105" y="2369"/>
                  </a:lnTo>
                  <a:cubicBezTo>
                    <a:pt x="100072" y="2369"/>
                    <a:pt x="100038" y="2402"/>
                    <a:pt x="100038" y="2435"/>
                  </a:cubicBezTo>
                  <a:cubicBezTo>
                    <a:pt x="100005" y="2469"/>
                    <a:pt x="100038" y="2502"/>
                    <a:pt x="100072" y="2535"/>
                  </a:cubicBezTo>
                  <a:lnTo>
                    <a:pt x="103407" y="4904"/>
                  </a:lnTo>
                  <a:lnTo>
                    <a:pt x="82259" y="34792"/>
                  </a:lnTo>
                  <a:cubicBezTo>
                    <a:pt x="81975" y="35217"/>
                    <a:pt x="81520" y="35433"/>
                    <a:pt x="81049" y="35433"/>
                  </a:cubicBezTo>
                  <a:cubicBezTo>
                    <a:pt x="80744" y="35433"/>
                    <a:pt x="80433" y="35342"/>
                    <a:pt x="80157" y="35159"/>
                  </a:cubicBezTo>
                  <a:lnTo>
                    <a:pt x="53038" y="15978"/>
                  </a:lnTo>
                  <a:cubicBezTo>
                    <a:pt x="52737" y="15769"/>
                    <a:pt x="52396" y="15668"/>
                    <a:pt x="52059" y="15668"/>
                  </a:cubicBezTo>
                  <a:cubicBezTo>
                    <a:pt x="51537" y="15668"/>
                    <a:pt x="51028" y="15912"/>
                    <a:pt x="50703" y="16379"/>
                  </a:cubicBezTo>
                  <a:lnTo>
                    <a:pt x="33" y="88030"/>
                  </a:lnTo>
                  <a:cubicBezTo>
                    <a:pt x="0" y="88063"/>
                    <a:pt x="0" y="88097"/>
                    <a:pt x="33" y="88130"/>
                  </a:cubicBezTo>
                  <a:cubicBezTo>
                    <a:pt x="33" y="88163"/>
                    <a:pt x="67" y="88197"/>
                    <a:pt x="100" y="88197"/>
                  </a:cubicBezTo>
                  <a:lnTo>
                    <a:pt x="13943" y="88197"/>
                  </a:lnTo>
                  <a:cubicBezTo>
                    <a:pt x="13977" y="88197"/>
                    <a:pt x="14010" y="88163"/>
                    <a:pt x="14043" y="88163"/>
                  </a:cubicBezTo>
                  <a:lnTo>
                    <a:pt x="53638" y="32290"/>
                  </a:lnTo>
                  <a:cubicBezTo>
                    <a:pt x="53926" y="31879"/>
                    <a:pt x="54378" y="31658"/>
                    <a:pt x="54839" y="31658"/>
                  </a:cubicBezTo>
                  <a:cubicBezTo>
                    <a:pt x="55126" y="31658"/>
                    <a:pt x="55417" y="31744"/>
                    <a:pt x="55673" y="31923"/>
                  </a:cubicBezTo>
                  <a:lnTo>
                    <a:pt x="82826" y="51104"/>
                  </a:lnTo>
                  <a:cubicBezTo>
                    <a:pt x="83117" y="51306"/>
                    <a:pt x="83448" y="51403"/>
                    <a:pt x="83774" y="51403"/>
                  </a:cubicBezTo>
                  <a:cubicBezTo>
                    <a:pt x="84307" y="51403"/>
                    <a:pt x="84830" y="51146"/>
                    <a:pt x="85161" y="50670"/>
                  </a:cubicBezTo>
                  <a:lnTo>
                    <a:pt x="112847" y="11575"/>
                  </a:lnTo>
                  <a:lnTo>
                    <a:pt x="116183" y="13944"/>
                  </a:lnTo>
                  <a:cubicBezTo>
                    <a:pt x="116200" y="13960"/>
                    <a:pt x="116216" y="13969"/>
                    <a:pt x="116233" y="13969"/>
                  </a:cubicBezTo>
                  <a:cubicBezTo>
                    <a:pt x="116250" y="13969"/>
                    <a:pt x="116266" y="13960"/>
                    <a:pt x="116283" y="13944"/>
                  </a:cubicBezTo>
                  <a:cubicBezTo>
                    <a:pt x="116316" y="13910"/>
                    <a:pt x="116350" y="13877"/>
                    <a:pt x="116350" y="13844"/>
                  </a:cubicBezTo>
                  <a:lnTo>
                    <a:pt x="113981" y="67"/>
                  </a:lnTo>
                  <a:cubicBezTo>
                    <a:pt x="113981" y="34"/>
                    <a:pt x="113915" y="0"/>
                    <a:pt x="113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1"/>
            <p:cNvSpPr/>
            <p:nvPr/>
          </p:nvSpPr>
          <p:spPr>
            <a:xfrm>
              <a:off x="7699093" y="2433056"/>
              <a:ext cx="33538" cy="493282"/>
            </a:xfrm>
            <a:custGeom>
              <a:avLst/>
              <a:gdLst/>
              <a:ahLst/>
              <a:cxnLst/>
              <a:rect l="l" t="t" r="r" b="b"/>
              <a:pathLst>
                <a:path w="1735" h="25519" extrusionOk="0">
                  <a:moveTo>
                    <a:pt x="0" y="1"/>
                  </a:moveTo>
                  <a:lnTo>
                    <a:pt x="0" y="25519"/>
                  </a:lnTo>
                  <a:lnTo>
                    <a:pt x="1735" y="25519"/>
                  </a:lnTo>
                  <a:lnTo>
                    <a:pt x="17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1"/>
            <p:cNvSpPr/>
            <p:nvPr/>
          </p:nvSpPr>
          <p:spPr>
            <a:xfrm>
              <a:off x="7989256" y="2164833"/>
              <a:ext cx="32900" cy="761505"/>
            </a:xfrm>
            <a:custGeom>
              <a:avLst/>
              <a:gdLst/>
              <a:ahLst/>
              <a:cxnLst/>
              <a:rect l="l" t="t" r="r" b="b"/>
              <a:pathLst>
                <a:path w="1702" h="39395" extrusionOk="0">
                  <a:moveTo>
                    <a:pt x="0" y="0"/>
                  </a:moveTo>
                  <a:lnTo>
                    <a:pt x="0" y="39395"/>
                  </a:lnTo>
                  <a:lnTo>
                    <a:pt x="1701" y="39395"/>
                  </a:lnTo>
                  <a:lnTo>
                    <a:pt x="17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1"/>
            <p:cNvSpPr/>
            <p:nvPr/>
          </p:nvSpPr>
          <p:spPr>
            <a:xfrm>
              <a:off x="8283922" y="2347308"/>
              <a:ext cx="33538" cy="579030"/>
            </a:xfrm>
            <a:custGeom>
              <a:avLst/>
              <a:gdLst/>
              <a:ahLst/>
              <a:cxnLst/>
              <a:rect l="l" t="t" r="r" b="b"/>
              <a:pathLst>
                <a:path w="1735" h="29955" extrusionOk="0">
                  <a:moveTo>
                    <a:pt x="0" y="0"/>
                  </a:moveTo>
                  <a:lnTo>
                    <a:pt x="0" y="29955"/>
                  </a:lnTo>
                  <a:lnTo>
                    <a:pt x="1735" y="29955"/>
                  </a:lnTo>
                  <a:lnTo>
                    <a:pt x="173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1"/>
            <p:cNvSpPr/>
            <p:nvPr/>
          </p:nvSpPr>
          <p:spPr>
            <a:xfrm>
              <a:off x="7466959" y="2433056"/>
              <a:ext cx="232153" cy="493282"/>
            </a:xfrm>
            <a:custGeom>
              <a:avLst/>
              <a:gdLst/>
              <a:ahLst/>
              <a:cxnLst/>
              <a:rect l="l" t="t" r="r" b="b"/>
              <a:pathLst>
                <a:path w="12010" h="25519" extrusionOk="0">
                  <a:moveTo>
                    <a:pt x="1" y="1"/>
                  </a:moveTo>
                  <a:lnTo>
                    <a:pt x="1" y="25519"/>
                  </a:lnTo>
                  <a:lnTo>
                    <a:pt x="12009" y="25519"/>
                  </a:lnTo>
                  <a:lnTo>
                    <a:pt x="120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1"/>
            <p:cNvSpPr/>
            <p:nvPr/>
          </p:nvSpPr>
          <p:spPr>
            <a:xfrm>
              <a:off x="7756484" y="2164833"/>
              <a:ext cx="232791" cy="761505"/>
            </a:xfrm>
            <a:custGeom>
              <a:avLst/>
              <a:gdLst/>
              <a:ahLst/>
              <a:cxnLst/>
              <a:rect l="l" t="t" r="r" b="b"/>
              <a:pathLst>
                <a:path w="12043" h="39395" extrusionOk="0">
                  <a:moveTo>
                    <a:pt x="0" y="0"/>
                  </a:moveTo>
                  <a:lnTo>
                    <a:pt x="0" y="39395"/>
                  </a:lnTo>
                  <a:lnTo>
                    <a:pt x="12042" y="39395"/>
                  </a:lnTo>
                  <a:lnTo>
                    <a:pt x="120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1"/>
            <p:cNvSpPr/>
            <p:nvPr/>
          </p:nvSpPr>
          <p:spPr>
            <a:xfrm>
              <a:off x="8051788" y="2347308"/>
              <a:ext cx="232791" cy="579030"/>
            </a:xfrm>
            <a:custGeom>
              <a:avLst/>
              <a:gdLst/>
              <a:ahLst/>
              <a:cxnLst/>
              <a:rect l="l" t="t" r="r" b="b"/>
              <a:pathLst>
                <a:path w="12043" h="29955" extrusionOk="0">
                  <a:moveTo>
                    <a:pt x="1" y="0"/>
                  </a:moveTo>
                  <a:lnTo>
                    <a:pt x="1" y="29955"/>
                  </a:lnTo>
                  <a:lnTo>
                    <a:pt x="12043" y="29955"/>
                  </a:lnTo>
                  <a:lnTo>
                    <a:pt x="120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1"/>
            <p:cNvSpPr/>
            <p:nvPr/>
          </p:nvSpPr>
          <p:spPr>
            <a:xfrm>
              <a:off x="6864076" y="2727085"/>
              <a:ext cx="72893" cy="158641"/>
            </a:xfrm>
            <a:custGeom>
              <a:avLst/>
              <a:gdLst/>
              <a:ahLst/>
              <a:cxnLst/>
              <a:rect l="l" t="t" r="r" b="b"/>
              <a:pathLst>
                <a:path w="3771" h="8207" extrusionOk="0">
                  <a:moveTo>
                    <a:pt x="568" y="1"/>
                  </a:moveTo>
                  <a:lnTo>
                    <a:pt x="1" y="7606"/>
                  </a:lnTo>
                  <a:lnTo>
                    <a:pt x="3237" y="8206"/>
                  </a:lnTo>
                  <a:lnTo>
                    <a:pt x="3770" y="601"/>
                  </a:lnTo>
                  <a:lnTo>
                    <a:pt x="568" y="1"/>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1"/>
            <p:cNvSpPr/>
            <p:nvPr/>
          </p:nvSpPr>
          <p:spPr>
            <a:xfrm>
              <a:off x="7266430" y="2737407"/>
              <a:ext cx="79330" cy="147024"/>
            </a:xfrm>
            <a:custGeom>
              <a:avLst/>
              <a:gdLst/>
              <a:ahLst/>
              <a:cxnLst/>
              <a:rect l="l" t="t" r="r" b="b"/>
              <a:pathLst>
                <a:path w="4104" h="7606" extrusionOk="0">
                  <a:moveTo>
                    <a:pt x="1" y="0"/>
                  </a:moveTo>
                  <a:lnTo>
                    <a:pt x="835" y="7606"/>
                  </a:lnTo>
                  <a:lnTo>
                    <a:pt x="4104" y="7606"/>
                  </a:lnTo>
                  <a:lnTo>
                    <a:pt x="3303" y="0"/>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1"/>
            <p:cNvSpPr/>
            <p:nvPr/>
          </p:nvSpPr>
          <p:spPr>
            <a:xfrm>
              <a:off x="7154876" y="2876680"/>
              <a:ext cx="218622" cy="72236"/>
            </a:xfrm>
            <a:custGeom>
              <a:avLst/>
              <a:gdLst/>
              <a:ahLst/>
              <a:cxnLst/>
              <a:rect l="l" t="t" r="r" b="b"/>
              <a:pathLst>
                <a:path w="11310" h="3737" extrusionOk="0">
                  <a:moveTo>
                    <a:pt x="6339" y="0"/>
                  </a:moveTo>
                  <a:cubicBezTo>
                    <a:pt x="6139" y="0"/>
                    <a:pt x="5939" y="67"/>
                    <a:pt x="5805" y="234"/>
                  </a:cubicBezTo>
                  <a:cubicBezTo>
                    <a:pt x="5005" y="934"/>
                    <a:pt x="3103" y="1702"/>
                    <a:pt x="568" y="2269"/>
                  </a:cubicBezTo>
                  <a:cubicBezTo>
                    <a:pt x="1" y="2369"/>
                    <a:pt x="168" y="3736"/>
                    <a:pt x="1569" y="3736"/>
                  </a:cubicBezTo>
                  <a:cubicBezTo>
                    <a:pt x="2936" y="3736"/>
                    <a:pt x="5939" y="3636"/>
                    <a:pt x="6939" y="3636"/>
                  </a:cubicBezTo>
                  <a:cubicBezTo>
                    <a:pt x="8540" y="3636"/>
                    <a:pt x="9508" y="3703"/>
                    <a:pt x="10775" y="3736"/>
                  </a:cubicBezTo>
                  <a:cubicBezTo>
                    <a:pt x="11076" y="3736"/>
                    <a:pt x="11309" y="3470"/>
                    <a:pt x="11242" y="3169"/>
                  </a:cubicBezTo>
                  <a:lnTo>
                    <a:pt x="10609" y="234"/>
                  </a:lnTo>
                  <a:cubicBezTo>
                    <a:pt x="10575" y="100"/>
                    <a:pt x="10475" y="0"/>
                    <a:pt x="103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1"/>
            <p:cNvSpPr/>
            <p:nvPr/>
          </p:nvSpPr>
          <p:spPr>
            <a:xfrm>
              <a:off x="6717709" y="2860307"/>
              <a:ext cx="223764" cy="84317"/>
            </a:xfrm>
            <a:custGeom>
              <a:avLst/>
              <a:gdLst/>
              <a:ahLst/>
              <a:cxnLst/>
              <a:rect l="l" t="t" r="r" b="b"/>
              <a:pathLst>
                <a:path w="11576" h="4362" extrusionOk="0">
                  <a:moveTo>
                    <a:pt x="7435" y="1"/>
                  </a:moveTo>
                  <a:cubicBezTo>
                    <a:pt x="7227" y="1"/>
                    <a:pt x="7014" y="39"/>
                    <a:pt x="6839" y="114"/>
                  </a:cubicBezTo>
                  <a:cubicBezTo>
                    <a:pt x="5359" y="722"/>
                    <a:pt x="4445" y="813"/>
                    <a:pt x="3365" y="813"/>
                  </a:cubicBezTo>
                  <a:cubicBezTo>
                    <a:pt x="2907" y="813"/>
                    <a:pt x="2418" y="796"/>
                    <a:pt x="1843" y="796"/>
                  </a:cubicBezTo>
                  <a:cubicBezTo>
                    <a:pt x="1544" y="796"/>
                    <a:pt x="1222" y="801"/>
                    <a:pt x="868" y="814"/>
                  </a:cubicBezTo>
                  <a:cubicBezTo>
                    <a:pt x="301" y="847"/>
                    <a:pt x="1" y="2282"/>
                    <a:pt x="1335" y="2515"/>
                  </a:cubicBezTo>
                  <a:cubicBezTo>
                    <a:pt x="3537" y="2916"/>
                    <a:pt x="4437" y="3149"/>
                    <a:pt x="6305" y="3449"/>
                  </a:cubicBezTo>
                  <a:cubicBezTo>
                    <a:pt x="7906" y="3716"/>
                    <a:pt x="9741" y="4116"/>
                    <a:pt x="11009" y="4350"/>
                  </a:cubicBezTo>
                  <a:cubicBezTo>
                    <a:pt x="11044" y="4358"/>
                    <a:pt x="11078" y="4361"/>
                    <a:pt x="11112" y="4361"/>
                  </a:cubicBezTo>
                  <a:cubicBezTo>
                    <a:pt x="11367" y="4361"/>
                    <a:pt x="11576" y="4148"/>
                    <a:pt x="11576" y="3883"/>
                  </a:cubicBezTo>
                  <a:lnTo>
                    <a:pt x="11409" y="881"/>
                  </a:lnTo>
                  <a:cubicBezTo>
                    <a:pt x="11409" y="747"/>
                    <a:pt x="11309" y="647"/>
                    <a:pt x="11175" y="614"/>
                  </a:cubicBezTo>
                  <a:lnTo>
                    <a:pt x="7640" y="13"/>
                  </a:lnTo>
                  <a:cubicBezTo>
                    <a:pt x="7573" y="5"/>
                    <a:pt x="7504" y="1"/>
                    <a:pt x="74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1"/>
            <p:cNvSpPr/>
            <p:nvPr/>
          </p:nvSpPr>
          <p:spPr>
            <a:xfrm>
              <a:off x="6665479" y="913273"/>
              <a:ext cx="417199" cy="294686"/>
            </a:xfrm>
            <a:custGeom>
              <a:avLst/>
              <a:gdLst/>
              <a:ahLst/>
              <a:cxnLst/>
              <a:rect l="l" t="t" r="r" b="b"/>
              <a:pathLst>
                <a:path w="21583" h="15245" extrusionOk="0">
                  <a:moveTo>
                    <a:pt x="16880" y="1"/>
                  </a:moveTo>
                  <a:lnTo>
                    <a:pt x="16646" y="668"/>
                  </a:lnTo>
                  <a:lnTo>
                    <a:pt x="16346" y="1335"/>
                  </a:lnTo>
                  <a:cubicBezTo>
                    <a:pt x="16179" y="1802"/>
                    <a:pt x="15979" y="2236"/>
                    <a:pt x="15745" y="2703"/>
                  </a:cubicBezTo>
                  <a:cubicBezTo>
                    <a:pt x="15312" y="3570"/>
                    <a:pt x="14878" y="4471"/>
                    <a:pt x="14411" y="5305"/>
                  </a:cubicBezTo>
                  <a:cubicBezTo>
                    <a:pt x="13944" y="6138"/>
                    <a:pt x="13410" y="6939"/>
                    <a:pt x="12843" y="7706"/>
                  </a:cubicBezTo>
                  <a:cubicBezTo>
                    <a:pt x="12310" y="8407"/>
                    <a:pt x="11709" y="9074"/>
                    <a:pt x="11042" y="9674"/>
                  </a:cubicBezTo>
                  <a:cubicBezTo>
                    <a:pt x="10742" y="9908"/>
                    <a:pt x="10442" y="10175"/>
                    <a:pt x="10075" y="10375"/>
                  </a:cubicBezTo>
                  <a:cubicBezTo>
                    <a:pt x="9941" y="10475"/>
                    <a:pt x="9741" y="10575"/>
                    <a:pt x="9608" y="10642"/>
                  </a:cubicBezTo>
                  <a:cubicBezTo>
                    <a:pt x="9474" y="10708"/>
                    <a:pt x="9374" y="10775"/>
                    <a:pt x="9241" y="10808"/>
                  </a:cubicBezTo>
                  <a:cubicBezTo>
                    <a:pt x="8807" y="10942"/>
                    <a:pt x="8407" y="11042"/>
                    <a:pt x="7973" y="11075"/>
                  </a:cubicBezTo>
                  <a:cubicBezTo>
                    <a:pt x="7506" y="11142"/>
                    <a:pt x="7039" y="11209"/>
                    <a:pt x="6539" y="11275"/>
                  </a:cubicBezTo>
                  <a:cubicBezTo>
                    <a:pt x="4537" y="11442"/>
                    <a:pt x="2436" y="11509"/>
                    <a:pt x="334" y="11576"/>
                  </a:cubicBezTo>
                  <a:lnTo>
                    <a:pt x="1" y="14011"/>
                  </a:lnTo>
                  <a:cubicBezTo>
                    <a:pt x="2136" y="14645"/>
                    <a:pt x="4337" y="15011"/>
                    <a:pt x="6539" y="15212"/>
                  </a:cubicBezTo>
                  <a:cubicBezTo>
                    <a:pt x="7106" y="15245"/>
                    <a:pt x="7706" y="15245"/>
                    <a:pt x="8307" y="15245"/>
                  </a:cubicBezTo>
                  <a:cubicBezTo>
                    <a:pt x="8941" y="15245"/>
                    <a:pt x="9574" y="15212"/>
                    <a:pt x="10208" y="15112"/>
                  </a:cubicBezTo>
                  <a:cubicBezTo>
                    <a:pt x="10575" y="15011"/>
                    <a:pt x="10975" y="14911"/>
                    <a:pt x="11342" y="14778"/>
                  </a:cubicBezTo>
                  <a:cubicBezTo>
                    <a:pt x="11509" y="14711"/>
                    <a:pt x="11676" y="14645"/>
                    <a:pt x="11809" y="14578"/>
                  </a:cubicBezTo>
                  <a:cubicBezTo>
                    <a:pt x="11976" y="14511"/>
                    <a:pt x="12143" y="14444"/>
                    <a:pt x="12276" y="14344"/>
                  </a:cubicBezTo>
                  <a:cubicBezTo>
                    <a:pt x="12877" y="14044"/>
                    <a:pt x="13444" y="13677"/>
                    <a:pt x="13944" y="13310"/>
                  </a:cubicBezTo>
                  <a:cubicBezTo>
                    <a:pt x="15846" y="11776"/>
                    <a:pt x="17413" y="9941"/>
                    <a:pt x="18648" y="7840"/>
                  </a:cubicBezTo>
                  <a:cubicBezTo>
                    <a:pt x="19248" y="6872"/>
                    <a:pt x="19782" y="5838"/>
                    <a:pt x="20282" y="4804"/>
                  </a:cubicBezTo>
                  <a:cubicBezTo>
                    <a:pt x="20516" y="4304"/>
                    <a:pt x="20749" y="3770"/>
                    <a:pt x="20949" y="3270"/>
                  </a:cubicBezTo>
                  <a:cubicBezTo>
                    <a:pt x="21083" y="3003"/>
                    <a:pt x="21183" y="2703"/>
                    <a:pt x="21283" y="2469"/>
                  </a:cubicBezTo>
                  <a:cubicBezTo>
                    <a:pt x="21383" y="2202"/>
                    <a:pt x="21483" y="1969"/>
                    <a:pt x="21583" y="1635"/>
                  </a:cubicBezTo>
                  <a:lnTo>
                    <a:pt x="16880" y="1"/>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1"/>
            <p:cNvSpPr/>
            <p:nvPr/>
          </p:nvSpPr>
          <p:spPr>
            <a:xfrm>
              <a:off x="6893090" y="870013"/>
              <a:ext cx="274718" cy="250266"/>
            </a:xfrm>
            <a:custGeom>
              <a:avLst/>
              <a:gdLst/>
              <a:ahLst/>
              <a:cxnLst/>
              <a:rect l="l" t="t" r="r" b="b"/>
              <a:pathLst>
                <a:path w="14212" h="12947" extrusionOk="0">
                  <a:moveTo>
                    <a:pt x="8063" y="1"/>
                  </a:moveTo>
                  <a:cubicBezTo>
                    <a:pt x="6129" y="1"/>
                    <a:pt x="4344" y="1057"/>
                    <a:pt x="3470" y="2772"/>
                  </a:cubicBezTo>
                  <a:cubicBezTo>
                    <a:pt x="2069" y="5374"/>
                    <a:pt x="1" y="9844"/>
                    <a:pt x="1" y="9844"/>
                  </a:cubicBezTo>
                  <a:lnTo>
                    <a:pt x="7640" y="12946"/>
                  </a:lnTo>
                  <a:cubicBezTo>
                    <a:pt x="7640" y="12946"/>
                    <a:pt x="14211" y="4"/>
                    <a:pt x="8240" y="4"/>
                  </a:cubicBezTo>
                  <a:cubicBezTo>
                    <a:pt x="8181" y="2"/>
                    <a:pt x="8122" y="1"/>
                    <a:pt x="8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1"/>
            <p:cNvSpPr/>
            <p:nvPr/>
          </p:nvSpPr>
          <p:spPr>
            <a:xfrm>
              <a:off x="6619068" y="1114460"/>
              <a:ext cx="89633" cy="75368"/>
            </a:xfrm>
            <a:custGeom>
              <a:avLst/>
              <a:gdLst/>
              <a:ahLst/>
              <a:cxnLst/>
              <a:rect l="l" t="t" r="r" b="b"/>
              <a:pathLst>
                <a:path w="4637" h="3899" extrusionOk="0">
                  <a:moveTo>
                    <a:pt x="2002" y="0"/>
                  </a:moveTo>
                  <a:lnTo>
                    <a:pt x="0" y="3770"/>
                  </a:lnTo>
                  <a:cubicBezTo>
                    <a:pt x="486" y="3855"/>
                    <a:pt x="985" y="3898"/>
                    <a:pt x="1487" y="3898"/>
                  </a:cubicBezTo>
                  <a:cubicBezTo>
                    <a:pt x="2158" y="3898"/>
                    <a:pt x="2836" y="3822"/>
                    <a:pt x="3503" y="3669"/>
                  </a:cubicBezTo>
                  <a:lnTo>
                    <a:pt x="4637" y="1501"/>
                  </a:lnTo>
                  <a:lnTo>
                    <a:pt x="2002" y="0"/>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1"/>
            <p:cNvSpPr/>
            <p:nvPr/>
          </p:nvSpPr>
          <p:spPr>
            <a:xfrm>
              <a:off x="6581026" y="1114460"/>
              <a:ext cx="76102" cy="72874"/>
            </a:xfrm>
            <a:custGeom>
              <a:avLst/>
              <a:gdLst/>
              <a:ahLst/>
              <a:cxnLst/>
              <a:rect l="l" t="t" r="r" b="b"/>
              <a:pathLst>
                <a:path w="3937" h="3770" extrusionOk="0">
                  <a:moveTo>
                    <a:pt x="1468" y="0"/>
                  </a:moveTo>
                  <a:lnTo>
                    <a:pt x="0" y="3303"/>
                  </a:lnTo>
                  <a:lnTo>
                    <a:pt x="1935" y="3770"/>
                  </a:lnTo>
                  <a:lnTo>
                    <a:pt x="3936" y="0"/>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1"/>
            <p:cNvSpPr/>
            <p:nvPr/>
          </p:nvSpPr>
          <p:spPr>
            <a:xfrm>
              <a:off x="6869237" y="2727085"/>
              <a:ext cx="67732" cy="87720"/>
            </a:xfrm>
            <a:custGeom>
              <a:avLst/>
              <a:gdLst/>
              <a:ahLst/>
              <a:cxnLst/>
              <a:rect l="l" t="t" r="r" b="b"/>
              <a:pathLst>
                <a:path w="3504" h="4538" extrusionOk="0">
                  <a:moveTo>
                    <a:pt x="301" y="1"/>
                  </a:moveTo>
                  <a:lnTo>
                    <a:pt x="1" y="3903"/>
                  </a:lnTo>
                  <a:lnTo>
                    <a:pt x="3236" y="4537"/>
                  </a:lnTo>
                  <a:lnTo>
                    <a:pt x="3503" y="601"/>
                  </a:lnTo>
                  <a:lnTo>
                    <a:pt x="301"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1"/>
            <p:cNvSpPr/>
            <p:nvPr/>
          </p:nvSpPr>
          <p:spPr>
            <a:xfrm>
              <a:off x="7266430" y="2737407"/>
              <a:ext cx="71598" cy="76102"/>
            </a:xfrm>
            <a:custGeom>
              <a:avLst/>
              <a:gdLst/>
              <a:ahLst/>
              <a:cxnLst/>
              <a:rect l="l" t="t" r="r" b="b"/>
              <a:pathLst>
                <a:path w="3704" h="3937" extrusionOk="0">
                  <a:moveTo>
                    <a:pt x="1" y="0"/>
                  </a:moveTo>
                  <a:lnTo>
                    <a:pt x="434" y="3936"/>
                  </a:lnTo>
                  <a:lnTo>
                    <a:pt x="3703" y="3936"/>
                  </a:lnTo>
                  <a:lnTo>
                    <a:pt x="330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1"/>
            <p:cNvSpPr/>
            <p:nvPr/>
          </p:nvSpPr>
          <p:spPr>
            <a:xfrm>
              <a:off x="6924694" y="866205"/>
              <a:ext cx="442986" cy="580345"/>
            </a:xfrm>
            <a:custGeom>
              <a:avLst/>
              <a:gdLst/>
              <a:ahLst/>
              <a:cxnLst/>
              <a:rect l="l" t="t" r="r" b="b"/>
              <a:pathLst>
                <a:path w="22917" h="30023" extrusionOk="0">
                  <a:moveTo>
                    <a:pt x="9641" y="1"/>
                  </a:moveTo>
                  <a:cubicBezTo>
                    <a:pt x="9307" y="1"/>
                    <a:pt x="9007" y="34"/>
                    <a:pt x="8707" y="34"/>
                  </a:cubicBezTo>
                  <a:cubicBezTo>
                    <a:pt x="7339" y="101"/>
                    <a:pt x="5938" y="267"/>
                    <a:pt x="4537" y="534"/>
                  </a:cubicBezTo>
                  <a:cubicBezTo>
                    <a:pt x="4537" y="534"/>
                    <a:pt x="0" y="10141"/>
                    <a:pt x="2369" y="28788"/>
                  </a:cubicBezTo>
                  <a:cubicBezTo>
                    <a:pt x="7673" y="29188"/>
                    <a:pt x="17346" y="29855"/>
                    <a:pt x="19881" y="30022"/>
                  </a:cubicBezTo>
                  <a:cubicBezTo>
                    <a:pt x="20048" y="28688"/>
                    <a:pt x="19948" y="24752"/>
                    <a:pt x="20215" y="19581"/>
                  </a:cubicBezTo>
                  <a:cubicBezTo>
                    <a:pt x="20315" y="17380"/>
                    <a:pt x="20515" y="14978"/>
                    <a:pt x="20815" y="12443"/>
                  </a:cubicBezTo>
                  <a:cubicBezTo>
                    <a:pt x="21249" y="8774"/>
                    <a:pt x="21949" y="5171"/>
                    <a:pt x="22917" y="1635"/>
                  </a:cubicBezTo>
                  <a:cubicBezTo>
                    <a:pt x="22917" y="1635"/>
                    <a:pt x="20849" y="1068"/>
                    <a:pt x="18480" y="701"/>
                  </a:cubicBezTo>
                  <a:cubicBezTo>
                    <a:pt x="18013" y="634"/>
                    <a:pt x="17546" y="568"/>
                    <a:pt x="17079" y="501"/>
                  </a:cubicBezTo>
                  <a:cubicBezTo>
                    <a:pt x="14611" y="201"/>
                    <a:pt x="12109"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1"/>
            <p:cNvSpPr/>
            <p:nvPr/>
          </p:nvSpPr>
          <p:spPr>
            <a:xfrm>
              <a:off x="7101371" y="712744"/>
              <a:ext cx="154118" cy="200336"/>
            </a:xfrm>
            <a:custGeom>
              <a:avLst/>
              <a:gdLst/>
              <a:ahLst/>
              <a:cxnLst/>
              <a:rect l="l" t="t" r="r" b="b"/>
              <a:pathLst>
                <a:path w="7973" h="10364" extrusionOk="0">
                  <a:moveTo>
                    <a:pt x="7806" y="1"/>
                  </a:moveTo>
                  <a:lnTo>
                    <a:pt x="2969" y="3603"/>
                  </a:lnTo>
                  <a:cubicBezTo>
                    <a:pt x="3303" y="5471"/>
                    <a:pt x="3236" y="7473"/>
                    <a:pt x="534" y="7906"/>
                  </a:cubicBezTo>
                  <a:cubicBezTo>
                    <a:pt x="0" y="8673"/>
                    <a:pt x="0" y="10141"/>
                    <a:pt x="2068" y="10308"/>
                  </a:cubicBezTo>
                  <a:cubicBezTo>
                    <a:pt x="2368" y="10345"/>
                    <a:pt x="2668" y="10364"/>
                    <a:pt x="2967" y="10364"/>
                  </a:cubicBezTo>
                  <a:cubicBezTo>
                    <a:pt x="4801" y="10364"/>
                    <a:pt x="6596" y="9673"/>
                    <a:pt x="7973" y="8440"/>
                  </a:cubicBezTo>
                  <a:cubicBezTo>
                    <a:pt x="6405" y="6705"/>
                    <a:pt x="7172" y="2369"/>
                    <a:pt x="7806" y="1"/>
                  </a:cubicBez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1"/>
            <p:cNvSpPr/>
            <p:nvPr/>
          </p:nvSpPr>
          <p:spPr>
            <a:xfrm>
              <a:off x="7112331" y="912636"/>
              <a:ext cx="61276" cy="44768"/>
            </a:xfrm>
            <a:custGeom>
              <a:avLst/>
              <a:gdLst/>
              <a:ahLst/>
              <a:cxnLst/>
              <a:rect l="l" t="t" r="r" b="b"/>
              <a:pathLst>
                <a:path w="3170" h="2316" extrusionOk="0">
                  <a:moveTo>
                    <a:pt x="1902" y="0"/>
                  </a:moveTo>
                  <a:cubicBezTo>
                    <a:pt x="1902" y="0"/>
                    <a:pt x="234" y="434"/>
                    <a:pt x="0" y="768"/>
                  </a:cubicBezTo>
                  <a:cubicBezTo>
                    <a:pt x="34" y="1135"/>
                    <a:pt x="134" y="1468"/>
                    <a:pt x="267" y="1835"/>
                  </a:cubicBezTo>
                  <a:cubicBezTo>
                    <a:pt x="334" y="2069"/>
                    <a:pt x="534" y="2202"/>
                    <a:pt x="768" y="2202"/>
                  </a:cubicBezTo>
                  <a:cubicBezTo>
                    <a:pt x="1135" y="2202"/>
                    <a:pt x="1468" y="2235"/>
                    <a:pt x="1802" y="2302"/>
                  </a:cubicBezTo>
                  <a:cubicBezTo>
                    <a:pt x="1837" y="2311"/>
                    <a:pt x="1876" y="2315"/>
                    <a:pt x="1915" y="2315"/>
                  </a:cubicBezTo>
                  <a:cubicBezTo>
                    <a:pt x="2022" y="2315"/>
                    <a:pt x="2138" y="2284"/>
                    <a:pt x="2235" y="2235"/>
                  </a:cubicBezTo>
                  <a:cubicBezTo>
                    <a:pt x="2636" y="1968"/>
                    <a:pt x="3169" y="1568"/>
                    <a:pt x="3036" y="1101"/>
                  </a:cubicBezTo>
                  <a:cubicBezTo>
                    <a:pt x="2869" y="534"/>
                    <a:pt x="1902" y="0"/>
                    <a:pt x="1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1"/>
            <p:cNvSpPr/>
            <p:nvPr/>
          </p:nvSpPr>
          <p:spPr>
            <a:xfrm>
              <a:off x="7078793" y="948106"/>
              <a:ext cx="67732" cy="344325"/>
            </a:xfrm>
            <a:custGeom>
              <a:avLst/>
              <a:gdLst/>
              <a:ahLst/>
              <a:cxnLst/>
              <a:rect l="l" t="t" r="r" b="b"/>
              <a:pathLst>
                <a:path w="3504" h="17813" extrusionOk="0">
                  <a:moveTo>
                    <a:pt x="2603" y="0"/>
                  </a:moveTo>
                  <a:cubicBezTo>
                    <a:pt x="1936" y="1468"/>
                    <a:pt x="401" y="10874"/>
                    <a:pt x="201" y="12275"/>
                  </a:cubicBezTo>
                  <a:cubicBezTo>
                    <a:pt x="1" y="13710"/>
                    <a:pt x="668" y="16011"/>
                    <a:pt x="1569" y="17813"/>
                  </a:cubicBezTo>
                  <a:cubicBezTo>
                    <a:pt x="2603" y="16378"/>
                    <a:pt x="3203" y="14677"/>
                    <a:pt x="3270" y="12909"/>
                  </a:cubicBezTo>
                  <a:cubicBezTo>
                    <a:pt x="3403" y="10975"/>
                    <a:pt x="3503" y="234"/>
                    <a:pt x="3503" y="234"/>
                  </a:cubicBezTo>
                  <a:lnTo>
                    <a:pt x="2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1"/>
            <p:cNvSpPr/>
            <p:nvPr/>
          </p:nvSpPr>
          <p:spPr>
            <a:xfrm>
              <a:off x="7148439" y="870477"/>
              <a:ext cx="139930" cy="78286"/>
            </a:xfrm>
            <a:custGeom>
              <a:avLst/>
              <a:gdLst/>
              <a:ahLst/>
              <a:cxnLst/>
              <a:rect l="l" t="t" r="r" b="b"/>
              <a:pathLst>
                <a:path w="7239" h="4050" extrusionOk="0">
                  <a:moveTo>
                    <a:pt x="5457" y="1"/>
                  </a:moveTo>
                  <a:cubicBezTo>
                    <a:pt x="5404" y="1"/>
                    <a:pt x="5363" y="14"/>
                    <a:pt x="5338" y="46"/>
                  </a:cubicBezTo>
                  <a:cubicBezTo>
                    <a:pt x="5104" y="380"/>
                    <a:pt x="3136" y="1548"/>
                    <a:pt x="0" y="2181"/>
                  </a:cubicBezTo>
                  <a:cubicBezTo>
                    <a:pt x="634" y="2715"/>
                    <a:pt x="1135" y="3349"/>
                    <a:pt x="1535" y="4049"/>
                  </a:cubicBezTo>
                  <a:cubicBezTo>
                    <a:pt x="2569" y="3983"/>
                    <a:pt x="7239" y="1948"/>
                    <a:pt x="6572" y="347"/>
                  </a:cubicBezTo>
                  <a:cubicBezTo>
                    <a:pt x="6114" y="239"/>
                    <a:pt x="5678" y="1"/>
                    <a:pt x="5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1"/>
            <p:cNvSpPr/>
            <p:nvPr/>
          </p:nvSpPr>
          <p:spPr>
            <a:xfrm>
              <a:off x="7073632" y="861662"/>
              <a:ext cx="74826" cy="82578"/>
            </a:xfrm>
            <a:custGeom>
              <a:avLst/>
              <a:gdLst/>
              <a:ahLst/>
              <a:cxnLst/>
              <a:rect l="l" t="t" r="r" b="b"/>
              <a:pathLst>
                <a:path w="3871" h="4272" extrusionOk="0">
                  <a:moveTo>
                    <a:pt x="2083" y="1"/>
                  </a:moveTo>
                  <a:cubicBezTo>
                    <a:pt x="1854" y="1"/>
                    <a:pt x="1421" y="177"/>
                    <a:pt x="968" y="202"/>
                  </a:cubicBezTo>
                  <a:cubicBezTo>
                    <a:pt x="1" y="1637"/>
                    <a:pt x="601" y="3805"/>
                    <a:pt x="1669" y="4272"/>
                  </a:cubicBezTo>
                  <a:cubicBezTo>
                    <a:pt x="2102" y="3271"/>
                    <a:pt x="3870" y="2637"/>
                    <a:pt x="3870" y="2637"/>
                  </a:cubicBezTo>
                  <a:cubicBezTo>
                    <a:pt x="1969" y="1436"/>
                    <a:pt x="2403" y="436"/>
                    <a:pt x="2236" y="69"/>
                  </a:cubicBezTo>
                  <a:cubicBezTo>
                    <a:pt x="2211" y="19"/>
                    <a:pt x="2158" y="1"/>
                    <a:pt x="2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1"/>
            <p:cNvSpPr/>
            <p:nvPr/>
          </p:nvSpPr>
          <p:spPr>
            <a:xfrm>
              <a:off x="7158761" y="741121"/>
              <a:ext cx="56753" cy="67075"/>
            </a:xfrm>
            <a:custGeom>
              <a:avLst/>
              <a:gdLst/>
              <a:ahLst/>
              <a:cxnLst/>
              <a:rect l="l" t="t" r="r" b="b"/>
              <a:pathLst>
                <a:path w="2936" h="3470" extrusionOk="0">
                  <a:moveTo>
                    <a:pt x="2869" y="0"/>
                  </a:moveTo>
                  <a:lnTo>
                    <a:pt x="0" y="2102"/>
                  </a:lnTo>
                  <a:cubicBezTo>
                    <a:pt x="100" y="2569"/>
                    <a:pt x="134" y="3002"/>
                    <a:pt x="134" y="3469"/>
                  </a:cubicBezTo>
                  <a:cubicBezTo>
                    <a:pt x="1168" y="3369"/>
                    <a:pt x="2635" y="2369"/>
                    <a:pt x="2835" y="1301"/>
                  </a:cubicBezTo>
                  <a:cubicBezTo>
                    <a:pt x="2936" y="868"/>
                    <a:pt x="2936" y="434"/>
                    <a:pt x="28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1"/>
            <p:cNvSpPr/>
            <p:nvPr/>
          </p:nvSpPr>
          <p:spPr>
            <a:xfrm>
              <a:off x="7085462" y="563980"/>
              <a:ext cx="93654" cy="96534"/>
            </a:xfrm>
            <a:custGeom>
              <a:avLst/>
              <a:gdLst/>
              <a:ahLst/>
              <a:cxnLst/>
              <a:rect l="l" t="t" r="r" b="b"/>
              <a:pathLst>
                <a:path w="4845" h="4994" extrusionOk="0">
                  <a:moveTo>
                    <a:pt x="2291" y="1"/>
                  </a:moveTo>
                  <a:cubicBezTo>
                    <a:pt x="2104" y="1"/>
                    <a:pt x="1903" y="40"/>
                    <a:pt x="1691" y="125"/>
                  </a:cubicBezTo>
                  <a:cubicBezTo>
                    <a:pt x="481" y="570"/>
                    <a:pt x="1" y="4993"/>
                    <a:pt x="2189" y="4993"/>
                  </a:cubicBezTo>
                  <a:cubicBezTo>
                    <a:pt x="2295" y="4993"/>
                    <a:pt x="2407" y="4983"/>
                    <a:pt x="2525" y="4961"/>
                  </a:cubicBezTo>
                  <a:cubicBezTo>
                    <a:pt x="4844" y="4534"/>
                    <a:pt x="4315" y="1"/>
                    <a:pt x="22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1"/>
            <p:cNvSpPr/>
            <p:nvPr/>
          </p:nvSpPr>
          <p:spPr>
            <a:xfrm>
              <a:off x="7084901" y="546139"/>
              <a:ext cx="212417" cy="244119"/>
            </a:xfrm>
            <a:custGeom>
              <a:avLst/>
              <a:gdLst/>
              <a:ahLst/>
              <a:cxnLst/>
              <a:rect l="l" t="t" r="r" b="b"/>
              <a:pathLst>
                <a:path w="10989" h="12629" extrusionOk="0">
                  <a:moveTo>
                    <a:pt x="5831" y="1"/>
                  </a:moveTo>
                  <a:cubicBezTo>
                    <a:pt x="5620" y="1"/>
                    <a:pt x="5406" y="16"/>
                    <a:pt x="5189" y="47"/>
                  </a:cubicBezTo>
                  <a:cubicBezTo>
                    <a:pt x="1786" y="480"/>
                    <a:pt x="118" y="5017"/>
                    <a:pt x="52" y="8019"/>
                  </a:cubicBezTo>
                  <a:cubicBezTo>
                    <a:pt x="1" y="10579"/>
                    <a:pt x="2052" y="12629"/>
                    <a:pt x="4381" y="12629"/>
                  </a:cubicBezTo>
                  <a:cubicBezTo>
                    <a:pt x="5086" y="12629"/>
                    <a:pt x="5817" y="12441"/>
                    <a:pt x="6523" y="12022"/>
                  </a:cubicBezTo>
                  <a:cubicBezTo>
                    <a:pt x="8524" y="10821"/>
                    <a:pt x="8958" y="8953"/>
                    <a:pt x="9992" y="5884"/>
                  </a:cubicBezTo>
                  <a:cubicBezTo>
                    <a:pt x="10989" y="2957"/>
                    <a:pt x="8787" y="1"/>
                    <a:pt x="5831" y="1"/>
                  </a:cubicBez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1"/>
            <p:cNvSpPr/>
            <p:nvPr/>
          </p:nvSpPr>
          <p:spPr>
            <a:xfrm>
              <a:off x="7061396" y="458806"/>
              <a:ext cx="298552" cy="295092"/>
            </a:xfrm>
            <a:custGeom>
              <a:avLst/>
              <a:gdLst/>
              <a:ahLst/>
              <a:cxnLst/>
              <a:rect l="l" t="t" r="r" b="b"/>
              <a:pathLst>
                <a:path w="15445" h="15266" extrusionOk="0">
                  <a:moveTo>
                    <a:pt x="7895" y="1"/>
                  </a:moveTo>
                  <a:cubicBezTo>
                    <a:pt x="6095" y="1"/>
                    <a:pt x="5204" y="1477"/>
                    <a:pt x="5537" y="2597"/>
                  </a:cubicBezTo>
                  <a:cubicBezTo>
                    <a:pt x="5051" y="2251"/>
                    <a:pt x="4260" y="2063"/>
                    <a:pt x="3451" y="2063"/>
                  </a:cubicBezTo>
                  <a:cubicBezTo>
                    <a:pt x="1764" y="2063"/>
                    <a:pt x="1" y="2882"/>
                    <a:pt x="767" y="4798"/>
                  </a:cubicBezTo>
                  <a:cubicBezTo>
                    <a:pt x="1902" y="7634"/>
                    <a:pt x="8239" y="7267"/>
                    <a:pt x="10274" y="7500"/>
                  </a:cubicBezTo>
                  <a:cubicBezTo>
                    <a:pt x="7683" y="8596"/>
                    <a:pt x="8731" y="12504"/>
                    <a:pt x="10024" y="12504"/>
                  </a:cubicBezTo>
                  <a:cubicBezTo>
                    <a:pt x="10030" y="12504"/>
                    <a:pt x="10035" y="12504"/>
                    <a:pt x="10041" y="12504"/>
                  </a:cubicBezTo>
                  <a:lnTo>
                    <a:pt x="10041" y="12504"/>
                  </a:lnTo>
                  <a:cubicBezTo>
                    <a:pt x="10041" y="12504"/>
                    <a:pt x="9374" y="12604"/>
                    <a:pt x="9273" y="13938"/>
                  </a:cubicBezTo>
                  <a:cubicBezTo>
                    <a:pt x="9195" y="14699"/>
                    <a:pt x="9813" y="15265"/>
                    <a:pt x="10359" y="15265"/>
                  </a:cubicBezTo>
                  <a:cubicBezTo>
                    <a:pt x="10747" y="15265"/>
                    <a:pt x="11100" y="14979"/>
                    <a:pt x="11141" y="14272"/>
                  </a:cubicBezTo>
                  <a:cubicBezTo>
                    <a:pt x="11399" y="14332"/>
                    <a:pt x="11640" y="14360"/>
                    <a:pt x="11864" y="14360"/>
                  </a:cubicBezTo>
                  <a:cubicBezTo>
                    <a:pt x="13992" y="14360"/>
                    <a:pt x="14615" y="11840"/>
                    <a:pt x="13710" y="10602"/>
                  </a:cubicBezTo>
                  <a:cubicBezTo>
                    <a:pt x="15445" y="10135"/>
                    <a:pt x="15144" y="6666"/>
                    <a:pt x="13577" y="6266"/>
                  </a:cubicBezTo>
                  <a:cubicBezTo>
                    <a:pt x="13910" y="5499"/>
                    <a:pt x="13943" y="2930"/>
                    <a:pt x="10474" y="829"/>
                  </a:cubicBezTo>
                  <a:cubicBezTo>
                    <a:pt x="9482" y="237"/>
                    <a:pt x="8616" y="1"/>
                    <a:pt x="78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1"/>
            <p:cNvSpPr/>
            <p:nvPr/>
          </p:nvSpPr>
          <p:spPr>
            <a:xfrm>
              <a:off x="7142640" y="704529"/>
              <a:ext cx="43222" cy="12816"/>
            </a:xfrm>
            <a:custGeom>
              <a:avLst/>
              <a:gdLst/>
              <a:ahLst/>
              <a:cxnLst/>
              <a:rect l="l" t="t" r="r" b="b"/>
              <a:pathLst>
                <a:path w="2236" h="663" extrusionOk="0">
                  <a:moveTo>
                    <a:pt x="2152" y="0"/>
                  </a:moveTo>
                  <a:cubicBezTo>
                    <a:pt x="2135" y="0"/>
                    <a:pt x="2118" y="9"/>
                    <a:pt x="2102" y="25"/>
                  </a:cubicBezTo>
                  <a:cubicBezTo>
                    <a:pt x="1695" y="336"/>
                    <a:pt x="1187" y="510"/>
                    <a:pt x="685" y="510"/>
                  </a:cubicBezTo>
                  <a:cubicBezTo>
                    <a:pt x="487" y="510"/>
                    <a:pt x="290" y="482"/>
                    <a:pt x="100" y="426"/>
                  </a:cubicBezTo>
                  <a:cubicBezTo>
                    <a:pt x="34" y="426"/>
                    <a:pt x="0" y="459"/>
                    <a:pt x="0" y="492"/>
                  </a:cubicBezTo>
                  <a:cubicBezTo>
                    <a:pt x="0" y="526"/>
                    <a:pt x="34" y="559"/>
                    <a:pt x="67" y="559"/>
                  </a:cubicBezTo>
                  <a:cubicBezTo>
                    <a:pt x="286" y="629"/>
                    <a:pt x="512" y="663"/>
                    <a:pt x="736" y="663"/>
                  </a:cubicBezTo>
                  <a:cubicBezTo>
                    <a:pt x="1262" y="663"/>
                    <a:pt x="1781" y="476"/>
                    <a:pt x="2202" y="125"/>
                  </a:cubicBezTo>
                  <a:cubicBezTo>
                    <a:pt x="2235" y="92"/>
                    <a:pt x="2235" y="59"/>
                    <a:pt x="2202" y="25"/>
                  </a:cubicBezTo>
                  <a:cubicBezTo>
                    <a:pt x="2185" y="9"/>
                    <a:pt x="2168" y="0"/>
                    <a:pt x="2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1"/>
            <p:cNvSpPr/>
            <p:nvPr/>
          </p:nvSpPr>
          <p:spPr>
            <a:xfrm>
              <a:off x="7222589" y="676094"/>
              <a:ext cx="82558" cy="63151"/>
            </a:xfrm>
            <a:custGeom>
              <a:avLst/>
              <a:gdLst/>
              <a:ahLst/>
              <a:cxnLst/>
              <a:rect l="l" t="t" r="r" b="b"/>
              <a:pathLst>
                <a:path w="4271" h="3267" extrusionOk="0">
                  <a:moveTo>
                    <a:pt x="2679" y="0"/>
                  </a:moveTo>
                  <a:cubicBezTo>
                    <a:pt x="1868" y="0"/>
                    <a:pt x="999" y="709"/>
                    <a:pt x="568" y="1330"/>
                  </a:cubicBezTo>
                  <a:cubicBezTo>
                    <a:pt x="0" y="2163"/>
                    <a:pt x="201" y="3198"/>
                    <a:pt x="1301" y="3264"/>
                  </a:cubicBezTo>
                  <a:cubicBezTo>
                    <a:pt x="1342" y="3266"/>
                    <a:pt x="1382" y="3267"/>
                    <a:pt x="1422" y="3267"/>
                  </a:cubicBezTo>
                  <a:cubicBezTo>
                    <a:pt x="2182" y="3267"/>
                    <a:pt x="2933" y="2969"/>
                    <a:pt x="3503" y="2430"/>
                  </a:cubicBezTo>
                  <a:cubicBezTo>
                    <a:pt x="4270" y="1797"/>
                    <a:pt x="4137" y="562"/>
                    <a:pt x="3236" y="129"/>
                  </a:cubicBezTo>
                  <a:cubicBezTo>
                    <a:pt x="3058" y="40"/>
                    <a:pt x="2870" y="0"/>
                    <a:pt x="2679" y="0"/>
                  </a:cubicBez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1"/>
            <p:cNvSpPr/>
            <p:nvPr/>
          </p:nvSpPr>
          <p:spPr>
            <a:xfrm>
              <a:off x="6824758" y="1422658"/>
              <a:ext cx="368836" cy="1380529"/>
            </a:xfrm>
            <a:custGeom>
              <a:avLst/>
              <a:gdLst/>
              <a:ahLst/>
              <a:cxnLst/>
              <a:rect l="l" t="t" r="r" b="b"/>
              <a:pathLst>
                <a:path w="19081" h="71419" extrusionOk="0">
                  <a:moveTo>
                    <a:pt x="7606" y="1"/>
                  </a:moveTo>
                  <a:cubicBezTo>
                    <a:pt x="7606" y="1"/>
                    <a:pt x="1368" y="27154"/>
                    <a:pt x="701" y="37094"/>
                  </a:cubicBezTo>
                  <a:cubicBezTo>
                    <a:pt x="0" y="47502"/>
                    <a:pt x="1234" y="70118"/>
                    <a:pt x="1234" y="70118"/>
                  </a:cubicBezTo>
                  <a:lnTo>
                    <a:pt x="6638" y="71419"/>
                  </a:lnTo>
                  <a:cubicBezTo>
                    <a:pt x="6638" y="71419"/>
                    <a:pt x="8573" y="50304"/>
                    <a:pt x="10207" y="38695"/>
                  </a:cubicBezTo>
                  <a:cubicBezTo>
                    <a:pt x="10641" y="35593"/>
                    <a:pt x="11342" y="31290"/>
                    <a:pt x="12342" y="26653"/>
                  </a:cubicBezTo>
                  <a:cubicBezTo>
                    <a:pt x="13643" y="20849"/>
                    <a:pt x="15278" y="14578"/>
                    <a:pt x="16612" y="9641"/>
                  </a:cubicBezTo>
                  <a:cubicBezTo>
                    <a:pt x="18013" y="4471"/>
                    <a:pt x="19080" y="801"/>
                    <a:pt x="19080" y="801"/>
                  </a:cubicBezTo>
                  <a:lnTo>
                    <a:pt x="760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1"/>
            <p:cNvSpPr/>
            <p:nvPr/>
          </p:nvSpPr>
          <p:spPr>
            <a:xfrm>
              <a:off x="7052369" y="1559359"/>
              <a:ext cx="92861" cy="378520"/>
            </a:xfrm>
            <a:custGeom>
              <a:avLst/>
              <a:gdLst/>
              <a:ahLst/>
              <a:cxnLst/>
              <a:rect l="l" t="t" r="r" b="b"/>
              <a:pathLst>
                <a:path w="4804" h="19582" extrusionOk="0">
                  <a:moveTo>
                    <a:pt x="3603" y="1"/>
                  </a:moveTo>
                  <a:cubicBezTo>
                    <a:pt x="767" y="3403"/>
                    <a:pt x="0" y="13911"/>
                    <a:pt x="567" y="19581"/>
                  </a:cubicBezTo>
                  <a:cubicBezTo>
                    <a:pt x="1835" y="13777"/>
                    <a:pt x="3469" y="7506"/>
                    <a:pt x="4804" y="2569"/>
                  </a:cubicBezTo>
                  <a:lnTo>
                    <a:pt x="36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1"/>
            <p:cNvSpPr/>
            <p:nvPr/>
          </p:nvSpPr>
          <p:spPr>
            <a:xfrm>
              <a:off x="7091048" y="1431047"/>
              <a:ext cx="270833" cy="1367636"/>
            </a:xfrm>
            <a:custGeom>
              <a:avLst/>
              <a:gdLst/>
              <a:ahLst/>
              <a:cxnLst/>
              <a:rect l="l" t="t" r="r" b="b"/>
              <a:pathLst>
                <a:path w="14011" h="70752" extrusionOk="0">
                  <a:moveTo>
                    <a:pt x="1" y="1"/>
                  </a:moveTo>
                  <a:cubicBezTo>
                    <a:pt x="1" y="1"/>
                    <a:pt x="1268" y="28087"/>
                    <a:pt x="2636" y="37594"/>
                  </a:cubicBezTo>
                  <a:cubicBezTo>
                    <a:pt x="4137" y="48002"/>
                    <a:pt x="8006" y="70751"/>
                    <a:pt x="8006" y="70751"/>
                  </a:cubicBezTo>
                  <a:lnTo>
                    <a:pt x="14011" y="70751"/>
                  </a:lnTo>
                  <a:cubicBezTo>
                    <a:pt x="14011" y="70751"/>
                    <a:pt x="12343" y="49102"/>
                    <a:pt x="11209" y="38928"/>
                  </a:cubicBezTo>
                  <a:cubicBezTo>
                    <a:pt x="9908" y="27320"/>
                    <a:pt x="11309" y="801"/>
                    <a:pt x="11309" y="801"/>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1"/>
            <p:cNvSpPr/>
            <p:nvPr/>
          </p:nvSpPr>
          <p:spPr>
            <a:xfrm>
              <a:off x="7223884" y="2757394"/>
              <a:ext cx="150890" cy="43860"/>
            </a:xfrm>
            <a:custGeom>
              <a:avLst/>
              <a:gdLst/>
              <a:ahLst/>
              <a:cxnLst/>
              <a:rect l="l" t="t" r="r" b="b"/>
              <a:pathLst>
                <a:path w="7806" h="2269" extrusionOk="0">
                  <a:moveTo>
                    <a:pt x="0" y="0"/>
                  </a:moveTo>
                  <a:lnTo>
                    <a:pt x="400" y="2269"/>
                  </a:lnTo>
                  <a:lnTo>
                    <a:pt x="7472" y="2269"/>
                  </a:lnTo>
                  <a:lnTo>
                    <a:pt x="7806" y="13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1"/>
            <p:cNvSpPr/>
            <p:nvPr/>
          </p:nvSpPr>
          <p:spPr>
            <a:xfrm>
              <a:off x="6838289" y="2740635"/>
              <a:ext cx="136064" cy="67075"/>
            </a:xfrm>
            <a:custGeom>
              <a:avLst/>
              <a:gdLst/>
              <a:ahLst/>
              <a:cxnLst/>
              <a:rect l="l" t="t" r="r" b="b"/>
              <a:pathLst>
                <a:path w="7039" h="3470" extrusionOk="0">
                  <a:moveTo>
                    <a:pt x="1" y="0"/>
                  </a:moveTo>
                  <a:lnTo>
                    <a:pt x="167" y="2302"/>
                  </a:lnTo>
                  <a:lnTo>
                    <a:pt x="6338" y="3469"/>
                  </a:lnTo>
                  <a:lnTo>
                    <a:pt x="7039" y="133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1"/>
            <p:cNvSpPr/>
            <p:nvPr/>
          </p:nvSpPr>
          <p:spPr>
            <a:xfrm>
              <a:off x="7172930" y="644316"/>
              <a:ext cx="14208" cy="18228"/>
            </a:xfrm>
            <a:custGeom>
              <a:avLst/>
              <a:gdLst/>
              <a:ahLst/>
              <a:cxnLst/>
              <a:rect l="l" t="t" r="r" b="b"/>
              <a:pathLst>
                <a:path w="735" h="943" extrusionOk="0">
                  <a:moveTo>
                    <a:pt x="458" y="1"/>
                  </a:moveTo>
                  <a:cubicBezTo>
                    <a:pt x="301" y="1"/>
                    <a:pt x="129" y="158"/>
                    <a:pt x="68" y="372"/>
                  </a:cubicBezTo>
                  <a:cubicBezTo>
                    <a:pt x="1" y="639"/>
                    <a:pt x="101" y="905"/>
                    <a:pt x="268" y="939"/>
                  </a:cubicBezTo>
                  <a:cubicBezTo>
                    <a:pt x="279" y="942"/>
                    <a:pt x="291" y="943"/>
                    <a:pt x="303" y="943"/>
                  </a:cubicBezTo>
                  <a:cubicBezTo>
                    <a:pt x="434" y="943"/>
                    <a:pt x="607" y="783"/>
                    <a:pt x="668" y="538"/>
                  </a:cubicBezTo>
                  <a:cubicBezTo>
                    <a:pt x="735" y="305"/>
                    <a:pt x="635" y="38"/>
                    <a:pt x="501" y="5"/>
                  </a:cubicBezTo>
                  <a:cubicBezTo>
                    <a:pt x="487" y="2"/>
                    <a:pt x="472" y="1"/>
                    <a:pt x="4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1"/>
            <p:cNvSpPr/>
            <p:nvPr/>
          </p:nvSpPr>
          <p:spPr>
            <a:xfrm>
              <a:off x="7117492" y="629490"/>
              <a:ext cx="13550" cy="18228"/>
            </a:xfrm>
            <a:custGeom>
              <a:avLst/>
              <a:gdLst/>
              <a:ahLst/>
              <a:cxnLst/>
              <a:rect l="l" t="t" r="r" b="b"/>
              <a:pathLst>
                <a:path w="701" h="943" extrusionOk="0">
                  <a:moveTo>
                    <a:pt x="424" y="0"/>
                  </a:moveTo>
                  <a:cubicBezTo>
                    <a:pt x="268" y="0"/>
                    <a:pt x="97" y="161"/>
                    <a:pt x="67" y="405"/>
                  </a:cubicBezTo>
                  <a:cubicBezTo>
                    <a:pt x="0" y="638"/>
                    <a:pt x="67" y="905"/>
                    <a:pt x="234" y="939"/>
                  </a:cubicBezTo>
                  <a:cubicBezTo>
                    <a:pt x="248" y="941"/>
                    <a:pt x="262" y="943"/>
                    <a:pt x="277" y="943"/>
                  </a:cubicBezTo>
                  <a:cubicBezTo>
                    <a:pt x="428" y="943"/>
                    <a:pt x="573" y="785"/>
                    <a:pt x="634" y="572"/>
                  </a:cubicBezTo>
                  <a:cubicBezTo>
                    <a:pt x="701" y="305"/>
                    <a:pt x="634" y="38"/>
                    <a:pt x="467" y="5"/>
                  </a:cubicBezTo>
                  <a:cubicBezTo>
                    <a:pt x="453" y="2"/>
                    <a:pt x="439" y="0"/>
                    <a:pt x="4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1"/>
            <p:cNvSpPr/>
            <p:nvPr/>
          </p:nvSpPr>
          <p:spPr>
            <a:xfrm>
              <a:off x="7107808" y="645050"/>
              <a:ext cx="34852" cy="45194"/>
            </a:xfrm>
            <a:custGeom>
              <a:avLst/>
              <a:gdLst/>
              <a:ahLst/>
              <a:cxnLst/>
              <a:rect l="l" t="t" r="r" b="b"/>
              <a:pathLst>
                <a:path w="1803" h="2338" extrusionOk="0">
                  <a:moveTo>
                    <a:pt x="1802" y="0"/>
                  </a:moveTo>
                  <a:cubicBezTo>
                    <a:pt x="1268" y="701"/>
                    <a:pt x="668" y="1301"/>
                    <a:pt x="1" y="1868"/>
                  </a:cubicBezTo>
                  <a:cubicBezTo>
                    <a:pt x="268" y="2295"/>
                    <a:pt x="876" y="2338"/>
                    <a:pt x="1109" y="2338"/>
                  </a:cubicBezTo>
                  <a:cubicBezTo>
                    <a:pt x="1167" y="2338"/>
                    <a:pt x="1202" y="2335"/>
                    <a:pt x="1202" y="2335"/>
                  </a:cubicBezTo>
                  <a:lnTo>
                    <a:pt x="1802" y="0"/>
                  </a:lnTo>
                  <a:close/>
                </a:path>
              </a:pathLst>
            </a:custGeom>
            <a:solidFill>
              <a:srgbClr val="630F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1"/>
            <p:cNvSpPr/>
            <p:nvPr/>
          </p:nvSpPr>
          <p:spPr>
            <a:xfrm>
              <a:off x="7180875" y="616616"/>
              <a:ext cx="26250" cy="21998"/>
            </a:xfrm>
            <a:custGeom>
              <a:avLst/>
              <a:gdLst/>
              <a:ahLst/>
              <a:cxnLst/>
              <a:rect l="l" t="t" r="r" b="b"/>
              <a:pathLst>
                <a:path w="1358" h="1138" extrusionOk="0">
                  <a:moveTo>
                    <a:pt x="227" y="1"/>
                  </a:moveTo>
                  <a:cubicBezTo>
                    <a:pt x="51" y="1"/>
                    <a:pt x="1" y="272"/>
                    <a:pt x="190" y="304"/>
                  </a:cubicBezTo>
                  <a:cubicBezTo>
                    <a:pt x="557" y="404"/>
                    <a:pt x="891" y="671"/>
                    <a:pt x="1024" y="1071"/>
                  </a:cubicBezTo>
                  <a:cubicBezTo>
                    <a:pt x="1058" y="1104"/>
                    <a:pt x="1091" y="1138"/>
                    <a:pt x="1158" y="1138"/>
                  </a:cubicBezTo>
                  <a:lnTo>
                    <a:pt x="1224" y="1138"/>
                  </a:lnTo>
                  <a:cubicBezTo>
                    <a:pt x="1291" y="1104"/>
                    <a:pt x="1358" y="1004"/>
                    <a:pt x="1325" y="937"/>
                  </a:cubicBezTo>
                  <a:cubicBezTo>
                    <a:pt x="1124" y="470"/>
                    <a:pt x="724" y="103"/>
                    <a:pt x="257" y="3"/>
                  </a:cubicBezTo>
                  <a:cubicBezTo>
                    <a:pt x="247" y="2"/>
                    <a:pt x="236"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1"/>
            <p:cNvSpPr/>
            <p:nvPr/>
          </p:nvSpPr>
          <p:spPr>
            <a:xfrm>
              <a:off x="7103304" y="595972"/>
              <a:ext cx="29034" cy="16199"/>
            </a:xfrm>
            <a:custGeom>
              <a:avLst/>
              <a:gdLst/>
              <a:ahLst/>
              <a:cxnLst/>
              <a:rect l="l" t="t" r="r" b="b"/>
              <a:pathLst>
                <a:path w="1502" h="838" extrusionOk="0">
                  <a:moveTo>
                    <a:pt x="1273" y="1"/>
                  </a:moveTo>
                  <a:cubicBezTo>
                    <a:pt x="809" y="1"/>
                    <a:pt x="380" y="227"/>
                    <a:pt x="67" y="571"/>
                  </a:cubicBezTo>
                  <a:cubicBezTo>
                    <a:pt x="0" y="638"/>
                    <a:pt x="0" y="738"/>
                    <a:pt x="67" y="805"/>
                  </a:cubicBezTo>
                  <a:cubicBezTo>
                    <a:pt x="100" y="805"/>
                    <a:pt x="134" y="838"/>
                    <a:pt x="167" y="838"/>
                  </a:cubicBezTo>
                  <a:cubicBezTo>
                    <a:pt x="201" y="838"/>
                    <a:pt x="267" y="838"/>
                    <a:pt x="301" y="771"/>
                  </a:cubicBezTo>
                  <a:cubicBezTo>
                    <a:pt x="545" y="496"/>
                    <a:pt x="873" y="333"/>
                    <a:pt x="1234" y="333"/>
                  </a:cubicBezTo>
                  <a:cubicBezTo>
                    <a:pt x="1267" y="333"/>
                    <a:pt x="1301" y="335"/>
                    <a:pt x="1335" y="338"/>
                  </a:cubicBezTo>
                  <a:cubicBezTo>
                    <a:pt x="1401" y="338"/>
                    <a:pt x="1501" y="271"/>
                    <a:pt x="1501" y="204"/>
                  </a:cubicBezTo>
                  <a:cubicBezTo>
                    <a:pt x="1501" y="104"/>
                    <a:pt x="1468" y="37"/>
                    <a:pt x="1368" y="4"/>
                  </a:cubicBezTo>
                  <a:cubicBezTo>
                    <a:pt x="1336" y="2"/>
                    <a:pt x="1305" y="1"/>
                    <a:pt x="1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1"/>
            <p:cNvSpPr/>
            <p:nvPr/>
          </p:nvSpPr>
          <p:spPr>
            <a:xfrm>
              <a:off x="7240643" y="2872060"/>
              <a:ext cx="33557" cy="16237"/>
            </a:xfrm>
            <a:custGeom>
              <a:avLst/>
              <a:gdLst/>
              <a:ahLst/>
              <a:cxnLst/>
              <a:rect l="l" t="t" r="r" b="b"/>
              <a:pathLst>
                <a:path w="1736" h="840" extrusionOk="0">
                  <a:moveTo>
                    <a:pt x="334" y="139"/>
                  </a:moveTo>
                  <a:cubicBezTo>
                    <a:pt x="734" y="206"/>
                    <a:pt x="1101" y="373"/>
                    <a:pt x="1435" y="606"/>
                  </a:cubicBezTo>
                  <a:cubicBezTo>
                    <a:pt x="1282" y="662"/>
                    <a:pt x="1117" y="689"/>
                    <a:pt x="950" y="689"/>
                  </a:cubicBezTo>
                  <a:cubicBezTo>
                    <a:pt x="718" y="689"/>
                    <a:pt x="481" y="637"/>
                    <a:pt x="267" y="540"/>
                  </a:cubicBezTo>
                  <a:cubicBezTo>
                    <a:pt x="201" y="473"/>
                    <a:pt x="167" y="373"/>
                    <a:pt x="167" y="273"/>
                  </a:cubicBezTo>
                  <a:cubicBezTo>
                    <a:pt x="167" y="206"/>
                    <a:pt x="201" y="173"/>
                    <a:pt x="234" y="173"/>
                  </a:cubicBezTo>
                  <a:cubicBezTo>
                    <a:pt x="267" y="139"/>
                    <a:pt x="301" y="139"/>
                    <a:pt x="334" y="139"/>
                  </a:cubicBezTo>
                  <a:close/>
                  <a:moveTo>
                    <a:pt x="348" y="0"/>
                  </a:moveTo>
                  <a:cubicBezTo>
                    <a:pt x="278" y="0"/>
                    <a:pt x="217" y="12"/>
                    <a:pt x="167" y="39"/>
                  </a:cubicBezTo>
                  <a:cubicBezTo>
                    <a:pt x="67" y="73"/>
                    <a:pt x="34" y="139"/>
                    <a:pt x="34" y="239"/>
                  </a:cubicBezTo>
                  <a:cubicBezTo>
                    <a:pt x="0" y="406"/>
                    <a:pt x="67" y="540"/>
                    <a:pt x="201" y="673"/>
                  </a:cubicBezTo>
                  <a:cubicBezTo>
                    <a:pt x="367" y="773"/>
                    <a:pt x="601" y="840"/>
                    <a:pt x="834" y="840"/>
                  </a:cubicBezTo>
                  <a:cubicBezTo>
                    <a:pt x="1101" y="806"/>
                    <a:pt x="1401" y="773"/>
                    <a:pt x="1668" y="706"/>
                  </a:cubicBezTo>
                  <a:cubicBezTo>
                    <a:pt x="1702" y="706"/>
                    <a:pt x="1735" y="673"/>
                    <a:pt x="1735" y="640"/>
                  </a:cubicBezTo>
                  <a:cubicBezTo>
                    <a:pt x="1735" y="606"/>
                    <a:pt x="1735" y="573"/>
                    <a:pt x="1702" y="573"/>
                  </a:cubicBezTo>
                  <a:cubicBezTo>
                    <a:pt x="1586" y="486"/>
                    <a:pt x="79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1"/>
            <p:cNvSpPr/>
            <p:nvPr/>
          </p:nvSpPr>
          <p:spPr>
            <a:xfrm>
              <a:off x="7252899" y="2857330"/>
              <a:ext cx="21302" cy="28396"/>
            </a:xfrm>
            <a:custGeom>
              <a:avLst/>
              <a:gdLst/>
              <a:ahLst/>
              <a:cxnLst/>
              <a:rect l="l" t="t" r="r" b="b"/>
              <a:pathLst>
                <a:path w="1102" h="1469" extrusionOk="0">
                  <a:moveTo>
                    <a:pt x="367" y="134"/>
                  </a:moveTo>
                  <a:cubicBezTo>
                    <a:pt x="434" y="134"/>
                    <a:pt x="501" y="167"/>
                    <a:pt x="534" y="201"/>
                  </a:cubicBezTo>
                  <a:cubicBezTo>
                    <a:pt x="767" y="501"/>
                    <a:pt x="901" y="868"/>
                    <a:pt x="934" y="1235"/>
                  </a:cubicBezTo>
                  <a:cubicBezTo>
                    <a:pt x="601" y="968"/>
                    <a:pt x="167" y="434"/>
                    <a:pt x="200" y="234"/>
                  </a:cubicBezTo>
                  <a:cubicBezTo>
                    <a:pt x="200" y="201"/>
                    <a:pt x="234" y="134"/>
                    <a:pt x="334" y="134"/>
                  </a:cubicBezTo>
                  <a:close/>
                  <a:moveTo>
                    <a:pt x="300" y="1"/>
                  </a:moveTo>
                  <a:cubicBezTo>
                    <a:pt x="167" y="1"/>
                    <a:pt x="67" y="101"/>
                    <a:pt x="67" y="234"/>
                  </a:cubicBezTo>
                  <a:cubicBezTo>
                    <a:pt x="0" y="568"/>
                    <a:pt x="634" y="1302"/>
                    <a:pt x="968" y="1468"/>
                  </a:cubicBezTo>
                  <a:lnTo>
                    <a:pt x="1068" y="1468"/>
                  </a:lnTo>
                  <a:cubicBezTo>
                    <a:pt x="1068" y="1468"/>
                    <a:pt x="1101" y="1435"/>
                    <a:pt x="1101" y="1402"/>
                  </a:cubicBezTo>
                  <a:cubicBezTo>
                    <a:pt x="1101" y="1368"/>
                    <a:pt x="1001" y="434"/>
                    <a:pt x="634" y="101"/>
                  </a:cubicBezTo>
                  <a:cubicBezTo>
                    <a:pt x="534" y="34"/>
                    <a:pt x="434"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1"/>
            <p:cNvSpPr/>
            <p:nvPr/>
          </p:nvSpPr>
          <p:spPr>
            <a:xfrm>
              <a:off x="6820873" y="2848690"/>
              <a:ext cx="38718" cy="19620"/>
            </a:xfrm>
            <a:custGeom>
              <a:avLst/>
              <a:gdLst/>
              <a:ahLst/>
              <a:cxnLst/>
              <a:rect l="l" t="t" r="r" b="b"/>
              <a:pathLst>
                <a:path w="2003" h="1015" extrusionOk="0">
                  <a:moveTo>
                    <a:pt x="334" y="173"/>
                  </a:moveTo>
                  <a:cubicBezTo>
                    <a:pt x="633" y="173"/>
                    <a:pt x="1239" y="539"/>
                    <a:pt x="1702" y="848"/>
                  </a:cubicBezTo>
                  <a:cubicBezTo>
                    <a:pt x="968" y="848"/>
                    <a:pt x="435" y="715"/>
                    <a:pt x="268" y="514"/>
                  </a:cubicBezTo>
                  <a:cubicBezTo>
                    <a:pt x="201" y="414"/>
                    <a:pt x="201" y="348"/>
                    <a:pt x="234" y="248"/>
                  </a:cubicBezTo>
                  <a:cubicBezTo>
                    <a:pt x="234" y="214"/>
                    <a:pt x="234" y="181"/>
                    <a:pt x="268" y="181"/>
                  </a:cubicBezTo>
                  <a:cubicBezTo>
                    <a:pt x="288" y="176"/>
                    <a:pt x="310" y="173"/>
                    <a:pt x="334" y="173"/>
                  </a:cubicBezTo>
                  <a:close/>
                  <a:moveTo>
                    <a:pt x="331" y="0"/>
                  </a:moveTo>
                  <a:cubicBezTo>
                    <a:pt x="295" y="0"/>
                    <a:pt x="263" y="5"/>
                    <a:pt x="234" y="14"/>
                  </a:cubicBezTo>
                  <a:cubicBezTo>
                    <a:pt x="134" y="47"/>
                    <a:pt x="68" y="114"/>
                    <a:pt x="68" y="181"/>
                  </a:cubicBezTo>
                  <a:cubicBezTo>
                    <a:pt x="1" y="348"/>
                    <a:pt x="34" y="481"/>
                    <a:pt x="134" y="614"/>
                  </a:cubicBezTo>
                  <a:cubicBezTo>
                    <a:pt x="435" y="981"/>
                    <a:pt x="1402" y="1015"/>
                    <a:pt x="1936" y="1015"/>
                  </a:cubicBezTo>
                  <a:cubicBezTo>
                    <a:pt x="1969" y="1015"/>
                    <a:pt x="2002" y="981"/>
                    <a:pt x="2002" y="948"/>
                  </a:cubicBezTo>
                  <a:cubicBezTo>
                    <a:pt x="2002" y="915"/>
                    <a:pt x="2002" y="881"/>
                    <a:pt x="1969" y="848"/>
                  </a:cubicBezTo>
                  <a:cubicBezTo>
                    <a:pt x="1845" y="755"/>
                    <a:pt x="800" y="0"/>
                    <a:pt x="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1"/>
            <p:cNvSpPr/>
            <p:nvPr/>
          </p:nvSpPr>
          <p:spPr>
            <a:xfrm>
              <a:off x="6837651" y="2837227"/>
              <a:ext cx="23235" cy="31083"/>
            </a:xfrm>
            <a:custGeom>
              <a:avLst/>
              <a:gdLst/>
              <a:ahLst/>
              <a:cxnLst/>
              <a:rect l="l" t="t" r="r" b="b"/>
              <a:pathLst>
                <a:path w="1202" h="1608" extrusionOk="0">
                  <a:moveTo>
                    <a:pt x="434" y="140"/>
                  </a:moveTo>
                  <a:cubicBezTo>
                    <a:pt x="534" y="140"/>
                    <a:pt x="634" y="207"/>
                    <a:pt x="701" y="307"/>
                  </a:cubicBezTo>
                  <a:cubicBezTo>
                    <a:pt x="901" y="607"/>
                    <a:pt x="1001" y="974"/>
                    <a:pt x="968" y="1374"/>
                  </a:cubicBezTo>
                  <a:cubicBezTo>
                    <a:pt x="601" y="1074"/>
                    <a:pt x="200" y="407"/>
                    <a:pt x="267" y="207"/>
                  </a:cubicBezTo>
                  <a:cubicBezTo>
                    <a:pt x="267" y="207"/>
                    <a:pt x="267" y="140"/>
                    <a:pt x="334" y="140"/>
                  </a:cubicBezTo>
                  <a:close/>
                  <a:moveTo>
                    <a:pt x="359" y="0"/>
                  </a:moveTo>
                  <a:cubicBezTo>
                    <a:pt x="208" y="0"/>
                    <a:pt x="129" y="87"/>
                    <a:pt x="100" y="173"/>
                  </a:cubicBezTo>
                  <a:cubicBezTo>
                    <a:pt x="0" y="507"/>
                    <a:pt x="634" y="1341"/>
                    <a:pt x="1001" y="1608"/>
                  </a:cubicBezTo>
                  <a:lnTo>
                    <a:pt x="1101" y="1608"/>
                  </a:lnTo>
                  <a:cubicBezTo>
                    <a:pt x="1101" y="1574"/>
                    <a:pt x="1134" y="1574"/>
                    <a:pt x="1134" y="1541"/>
                  </a:cubicBezTo>
                  <a:cubicBezTo>
                    <a:pt x="1134" y="1508"/>
                    <a:pt x="1201" y="607"/>
                    <a:pt x="834" y="207"/>
                  </a:cubicBezTo>
                  <a:cubicBezTo>
                    <a:pt x="734" y="73"/>
                    <a:pt x="601" y="7"/>
                    <a:pt x="434" y="7"/>
                  </a:cubicBezTo>
                  <a:cubicBezTo>
                    <a:pt x="407" y="2"/>
                    <a:pt x="382" y="0"/>
                    <a:pt x="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1"/>
            <p:cNvSpPr/>
            <p:nvPr/>
          </p:nvSpPr>
          <p:spPr>
            <a:xfrm>
              <a:off x="6632599" y="1162804"/>
              <a:ext cx="639011" cy="670848"/>
            </a:xfrm>
            <a:custGeom>
              <a:avLst/>
              <a:gdLst/>
              <a:ahLst/>
              <a:cxnLst/>
              <a:rect l="l" t="t" r="r" b="b"/>
              <a:pathLst>
                <a:path w="33058" h="34705" extrusionOk="0">
                  <a:moveTo>
                    <a:pt x="21816" y="1"/>
                  </a:moveTo>
                  <a:lnTo>
                    <a:pt x="1" y="30523"/>
                  </a:lnTo>
                  <a:lnTo>
                    <a:pt x="1335" y="31457"/>
                  </a:lnTo>
                  <a:cubicBezTo>
                    <a:pt x="4563" y="33652"/>
                    <a:pt x="8231" y="34704"/>
                    <a:pt x="11860" y="34704"/>
                  </a:cubicBezTo>
                  <a:cubicBezTo>
                    <a:pt x="17717" y="34704"/>
                    <a:pt x="23474" y="31962"/>
                    <a:pt x="27120" y="26854"/>
                  </a:cubicBezTo>
                  <a:cubicBezTo>
                    <a:pt x="33058" y="18548"/>
                    <a:pt x="31290" y="7073"/>
                    <a:pt x="23151" y="935"/>
                  </a:cubicBezTo>
                  <a:lnTo>
                    <a:pt x="21816" y="1"/>
                  </a:lnTo>
                  <a:close/>
                </a:path>
              </a:pathLst>
            </a:custGeom>
            <a:solidFill>
              <a:srgbClr val="407B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1"/>
            <p:cNvSpPr/>
            <p:nvPr/>
          </p:nvSpPr>
          <p:spPr>
            <a:xfrm>
              <a:off x="6632599" y="1162804"/>
              <a:ext cx="639011" cy="670848"/>
            </a:xfrm>
            <a:custGeom>
              <a:avLst/>
              <a:gdLst/>
              <a:ahLst/>
              <a:cxnLst/>
              <a:rect l="l" t="t" r="r" b="b"/>
              <a:pathLst>
                <a:path w="33058" h="34705" extrusionOk="0">
                  <a:moveTo>
                    <a:pt x="21816" y="1"/>
                  </a:moveTo>
                  <a:lnTo>
                    <a:pt x="1" y="30523"/>
                  </a:lnTo>
                  <a:lnTo>
                    <a:pt x="1335" y="31457"/>
                  </a:lnTo>
                  <a:cubicBezTo>
                    <a:pt x="4563" y="33652"/>
                    <a:pt x="8231" y="34704"/>
                    <a:pt x="11860" y="34704"/>
                  </a:cubicBezTo>
                  <a:cubicBezTo>
                    <a:pt x="17717" y="34704"/>
                    <a:pt x="23474" y="31962"/>
                    <a:pt x="27120" y="26854"/>
                  </a:cubicBezTo>
                  <a:cubicBezTo>
                    <a:pt x="33058" y="18548"/>
                    <a:pt x="31290" y="7073"/>
                    <a:pt x="23151" y="935"/>
                  </a:cubicBezTo>
                  <a:lnTo>
                    <a:pt x="218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1"/>
            <p:cNvSpPr/>
            <p:nvPr/>
          </p:nvSpPr>
          <p:spPr>
            <a:xfrm>
              <a:off x="6448191" y="1094821"/>
              <a:ext cx="791177" cy="725378"/>
            </a:xfrm>
            <a:custGeom>
              <a:avLst/>
              <a:gdLst/>
              <a:ahLst/>
              <a:cxnLst/>
              <a:rect l="l" t="t" r="r" b="b"/>
              <a:pathLst>
                <a:path w="40930" h="37526" extrusionOk="0">
                  <a:moveTo>
                    <a:pt x="20446" y="0"/>
                  </a:moveTo>
                  <a:cubicBezTo>
                    <a:pt x="19204" y="0"/>
                    <a:pt x="17943" y="125"/>
                    <a:pt x="16679" y="382"/>
                  </a:cubicBezTo>
                  <a:cubicBezTo>
                    <a:pt x="6539" y="2484"/>
                    <a:pt x="1" y="12391"/>
                    <a:pt x="2102" y="22565"/>
                  </a:cubicBezTo>
                  <a:cubicBezTo>
                    <a:pt x="3911" y="31437"/>
                    <a:pt x="11746" y="37525"/>
                    <a:pt x="20469" y="37525"/>
                  </a:cubicBezTo>
                  <a:cubicBezTo>
                    <a:pt x="21717" y="37525"/>
                    <a:pt x="22982" y="37401"/>
                    <a:pt x="24251" y="37142"/>
                  </a:cubicBezTo>
                  <a:cubicBezTo>
                    <a:pt x="34392" y="35041"/>
                    <a:pt x="40930" y="25133"/>
                    <a:pt x="38828" y="14993"/>
                  </a:cubicBezTo>
                  <a:cubicBezTo>
                    <a:pt x="36989" y="6117"/>
                    <a:pt x="29169" y="0"/>
                    <a:pt x="204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1"/>
            <p:cNvSpPr/>
            <p:nvPr/>
          </p:nvSpPr>
          <p:spPr>
            <a:xfrm>
              <a:off x="6686124" y="1289841"/>
              <a:ext cx="308236" cy="343687"/>
            </a:xfrm>
            <a:custGeom>
              <a:avLst/>
              <a:gdLst/>
              <a:ahLst/>
              <a:cxnLst/>
              <a:rect l="l" t="t" r="r" b="b"/>
              <a:pathLst>
                <a:path w="15946" h="17780" extrusionOk="0">
                  <a:moveTo>
                    <a:pt x="10387" y="3002"/>
                  </a:moveTo>
                  <a:cubicBezTo>
                    <a:pt x="10625" y="3002"/>
                    <a:pt x="10858" y="3036"/>
                    <a:pt x="11075" y="3103"/>
                  </a:cubicBezTo>
                  <a:lnTo>
                    <a:pt x="8640" y="6505"/>
                  </a:lnTo>
                  <a:cubicBezTo>
                    <a:pt x="8373" y="6071"/>
                    <a:pt x="8240" y="5604"/>
                    <a:pt x="8206" y="5104"/>
                  </a:cubicBezTo>
                  <a:cubicBezTo>
                    <a:pt x="8206" y="4670"/>
                    <a:pt x="8340" y="4237"/>
                    <a:pt x="8606" y="3903"/>
                  </a:cubicBezTo>
                  <a:cubicBezTo>
                    <a:pt x="8873" y="3536"/>
                    <a:pt x="9240" y="3236"/>
                    <a:pt x="9674" y="3103"/>
                  </a:cubicBezTo>
                  <a:cubicBezTo>
                    <a:pt x="9907" y="3036"/>
                    <a:pt x="10149" y="3002"/>
                    <a:pt x="10387" y="3002"/>
                  </a:cubicBezTo>
                  <a:close/>
                  <a:moveTo>
                    <a:pt x="7773" y="10741"/>
                  </a:moveTo>
                  <a:cubicBezTo>
                    <a:pt x="8173" y="11208"/>
                    <a:pt x="8440" y="11775"/>
                    <a:pt x="8506" y="12409"/>
                  </a:cubicBezTo>
                  <a:cubicBezTo>
                    <a:pt x="8540" y="12910"/>
                    <a:pt x="8406" y="13410"/>
                    <a:pt x="8106" y="13810"/>
                  </a:cubicBezTo>
                  <a:cubicBezTo>
                    <a:pt x="7773" y="14277"/>
                    <a:pt x="7272" y="14611"/>
                    <a:pt x="6705" y="14744"/>
                  </a:cubicBezTo>
                  <a:cubicBezTo>
                    <a:pt x="6497" y="14805"/>
                    <a:pt x="6289" y="14835"/>
                    <a:pt x="6083" y="14835"/>
                  </a:cubicBezTo>
                  <a:cubicBezTo>
                    <a:pt x="5727" y="14835"/>
                    <a:pt x="5375" y="14746"/>
                    <a:pt x="5037" y="14577"/>
                  </a:cubicBezTo>
                  <a:lnTo>
                    <a:pt x="7773" y="10741"/>
                  </a:lnTo>
                  <a:close/>
                  <a:moveTo>
                    <a:pt x="13343" y="0"/>
                  </a:moveTo>
                  <a:lnTo>
                    <a:pt x="12609" y="968"/>
                  </a:lnTo>
                  <a:cubicBezTo>
                    <a:pt x="11811" y="469"/>
                    <a:pt x="10882" y="212"/>
                    <a:pt x="9949" y="212"/>
                  </a:cubicBezTo>
                  <a:cubicBezTo>
                    <a:pt x="9634" y="212"/>
                    <a:pt x="9318" y="242"/>
                    <a:pt x="9007" y="301"/>
                  </a:cubicBezTo>
                  <a:cubicBezTo>
                    <a:pt x="7806" y="567"/>
                    <a:pt x="6738" y="1268"/>
                    <a:pt x="6071" y="2302"/>
                  </a:cubicBezTo>
                  <a:cubicBezTo>
                    <a:pt x="5337" y="3236"/>
                    <a:pt x="4971" y="4437"/>
                    <a:pt x="5037" y="5638"/>
                  </a:cubicBezTo>
                  <a:cubicBezTo>
                    <a:pt x="5104" y="6805"/>
                    <a:pt x="5638" y="8039"/>
                    <a:pt x="6672" y="9307"/>
                  </a:cubicBezTo>
                  <a:lnTo>
                    <a:pt x="3703" y="13443"/>
                  </a:lnTo>
                  <a:cubicBezTo>
                    <a:pt x="3469" y="12976"/>
                    <a:pt x="3336" y="12443"/>
                    <a:pt x="3336" y="11942"/>
                  </a:cubicBezTo>
                  <a:cubicBezTo>
                    <a:pt x="3336" y="11308"/>
                    <a:pt x="3469" y="10708"/>
                    <a:pt x="3736" y="10141"/>
                  </a:cubicBezTo>
                  <a:lnTo>
                    <a:pt x="968" y="8606"/>
                  </a:lnTo>
                  <a:cubicBezTo>
                    <a:pt x="267" y="9807"/>
                    <a:pt x="0" y="11175"/>
                    <a:pt x="167" y="12576"/>
                  </a:cubicBezTo>
                  <a:cubicBezTo>
                    <a:pt x="401" y="13810"/>
                    <a:pt x="1068" y="14978"/>
                    <a:pt x="2035" y="15812"/>
                  </a:cubicBezTo>
                  <a:lnTo>
                    <a:pt x="1368" y="16746"/>
                  </a:lnTo>
                  <a:lnTo>
                    <a:pt x="2769" y="17780"/>
                  </a:lnTo>
                  <a:lnTo>
                    <a:pt x="3503" y="16779"/>
                  </a:lnTo>
                  <a:cubicBezTo>
                    <a:pt x="4384" y="17279"/>
                    <a:pt x="5366" y="17541"/>
                    <a:pt x="6354" y="17541"/>
                  </a:cubicBezTo>
                  <a:cubicBezTo>
                    <a:pt x="6750" y="17541"/>
                    <a:pt x="7147" y="17499"/>
                    <a:pt x="7539" y="17413"/>
                  </a:cubicBezTo>
                  <a:cubicBezTo>
                    <a:pt x="8873" y="17113"/>
                    <a:pt x="10007" y="16312"/>
                    <a:pt x="10775" y="15178"/>
                  </a:cubicBezTo>
                  <a:cubicBezTo>
                    <a:pt x="11475" y="14277"/>
                    <a:pt x="11842" y="13143"/>
                    <a:pt x="11775" y="11976"/>
                  </a:cubicBezTo>
                  <a:cubicBezTo>
                    <a:pt x="11709" y="10875"/>
                    <a:pt x="11008" y="9574"/>
                    <a:pt x="9741" y="8006"/>
                  </a:cubicBezTo>
                  <a:lnTo>
                    <a:pt x="12509" y="4170"/>
                  </a:lnTo>
                  <a:cubicBezTo>
                    <a:pt x="12943" y="4904"/>
                    <a:pt x="12943" y="5838"/>
                    <a:pt x="12543" y="6605"/>
                  </a:cubicBezTo>
                  <a:lnTo>
                    <a:pt x="15278" y="8039"/>
                  </a:lnTo>
                  <a:cubicBezTo>
                    <a:pt x="15778" y="7072"/>
                    <a:pt x="15945" y="5938"/>
                    <a:pt x="15778" y="4837"/>
                  </a:cubicBezTo>
                  <a:cubicBezTo>
                    <a:pt x="15511" y="3736"/>
                    <a:pt x="14911" y="2736"/>
                    <a:pt x="14044" y="2002"/>
                  </a:cubicBezTo>
                  <a:lnTo>
                    <a:pt x="14744" y="1001"/>
                  </a:lnTo>
                  <a:lnTo>
                    <a:pt x="133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1"/>
            <p:cNvSpPr/>
            <p:nvPr/>
          </p:nvSpPr>
          <p:spPr>
            <a:xfrm>
              <a:off x="6517179" y="1162669"/>
              <a:ext cx="620319" cy="361896"/>
            </a:xfrm>
            <a:custGeom>
              <a:avLst/>
              <a:gdLst/>
              <a:ahLst/>
              <a:cxnLst/>
              <a:rect l="l" t="t" r="r" b="b"/>
              <a:pathLst>
                <a:path w="32091" h="18722" extrusionOk="0">
                  <a:moveTo>
                    <a:pt x="16890" y="1"/>
                  </a:moveTo>
                  <a:cubicBezTo>
                    <a:pt x="16062" y="1"/>
                    <a:pt x="15223" y="68"/>
                    <a:pt x="14378" y="208"/>
                  </a:cubicBezTo>
                  <a:cubicBezTo>
                    <a:pt x="5671" y="1642"/>
                    <a:pt x="1" y="10115"/>
                    <a:pt x="2002" y="18721"/>
                  </a:cubicBezTo>
                  <a:lnTo>
                    <a:pt x="2002" y="18721"/>
                  </a:lnTo>
                  <a:cubicBezTo>
                    <a:pt x="1168" y="10682"/>
                    <a:pt x="6706" y="3377"/>
                    <a:pt x="14678" y="2076"/>
                  </a:cubicBezTo>
                  <a:cubicBezTo>
                    <a:pt x="15530" y="1933"/>
                    <a:pt x="16378" y="1864"/>
                    <a:pt x="17215" y="1864"/>
                  </a:cubicBezTo>
                  <a:cubicBezTo>
                    <a:pt x="24210" y="1864"/>
                    <a:pt x="30452" y="6687"/>
                    <a:pt x="32090" y="13718"/>
                  </a:cubicBezTo>
                  <a:cubicBezTo>
                    <a:pt x="31247" y="5799"/>
                    <a:pt x="24562" y="1"/>
                    <a:pt x="168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1"/>
            <p:cNvSpPr/>
            <p:nvPr/>
          </p:nvSpPr>
          <p:spPr>
            <a:xfrm>
              <a:off x="7268363" y="932623"/>
              <a:ext cx="241818" cy="480389"/>
            </a:xfrm>
            <a:custGeom>
              <a:avLst/>
              <a:gdLst/>
              <a:ahLst/>
              <a:cxnLst/>
              <a:rect l="l" t="t" r="r" b="b"/>
              <a:pathLst>
                <a:path w="12510" h="24852" extrusionOk="0">
                  <a:moveTo>
                    <a:pt x="5538" y="0"/>
                  </a:moveTo>
                  <a:lnTo>
                    <a:pt x="1602" y="3036"/>
                  </a:lnTo>
                  <a:lnTo>
                    <a:pt x="2536" y="4370"/>
                  </a:lnTo>
                  <a:cubicBezTo>
                    <a:pt x="2870" y="4837"/>
                    <a:pt x="3170" y="5304"/>
                    <a:pt x="3470" y="5805"/>
                  </a:cubicBezTo>
                  <a:cubicBezTo>
                    <a:pt x="4104" y="6739"/>
                    <a:pt x="4704" y="7706"/>
                    <a:pt x="5271" y="8673"/>
                  </a:cubicBezTo>
                  <a:cubicBezTo>
                    <a:pt x="5838" y="9607"/>
                    <a:pt x="6372" y="10608"/>
                    <a:pt x="6872" y="11575"/>
                  </a:cubicBezTo>
                  <a:lnTo>
                    <a:pt x="7239" y="12309"/>
                  </a:lnTo>
                  <a:lnTo>
                    <a:pt x="7573" y="13043"/>
                  </a:lnTo>
                  <a:cubicBezTo>
                    <a:pt x="7673" y="13310"/>
                    <a:pt x="7773" y="13543"/>
                    <a:pt x="7873" y="13810"/>
                  </a:cubicBezTo>
                  <a:lnTo>
                    <a:pt x="8007" y="14177"/>
                  </a:lnTo>
                  <a:lnTo>
                    <a:pt x="8030" y="14223"/>
                  </a:lnTo>
                  <a:lnTo>
                    <a:pt x="8030" y="14223"/>
                  </a:lnTo>
                  <a:cubicBezTo>
                    <a:pt x="8008" y="14340"/>
                    <a:pt x="7957" y="14442"/>
                    <a:pt x="7906" y="14544"/>
                  </a:cubicBezTo>
                  <a:cubicBezTo>
                    <a:pt x="7706" y="14944"/>
                    <a:pt x="7473" y="15345"/>
                    <a:pt x="7206" y="15712"/>
                  </a:cubicBezTo>
                  <a:cubicBezTo>
                    <a:pt x="6539" y="16546"/>
                    <a:pt x="5838" y="17380"/>
                    <a:pt x="5071" y="18147"/>
                  </a:cubicBezTo>
                  <a:cubicBezTo>
                    <a:pt x="3470" y="19715"/>
                    <a:pt x="1735" y="21282"/>
                    <a:pt x="1" y="22783"/>
                  </a:cubicBezTo>
                  <a:lnTo>
                    <a:pt x="1335" y="24852"/>
                  </a:lnTo>
                  <a:cubicBezTo>
                    <a:pt x="3503" y="23717"/>
                    <a:pt x="5571" y="22416"/>
                    <a:pt x="7506" y="20915"/>
                  </a:cubicBezTo>
                  <a:cubicBezTo>
                    <a:pt x="8540" y="20148"/>
                    <a:pt x="9508" y="19281"/>
                    <a:pt x="10375" y="18347"/>
                  </a:cubicBezTo>
                  <a:cubicBezTo>
                    <a:pt x="10875" y="17813"/>
                    <a:pt x="11309" y="17246"/>
                    <a:pt x="11676" y="16612"/>
                  </a:cubicBezTo>
                  <a:cubicBezTo>
                    <a:pt x="11909" y="16245"/>
                    <a:pt x="12109" y="15845"/>
                    <a:pt x="12243" y="15411"/>
                  </a:cubicBezTo>
                  <a:cubicBezTo>
                    <a:pt x="12443" y="14844"/>
                    <a:pt x="12510" y="14277"/>
                    <a:pt x="12476" y="13677"/>
                  </a:cubicBezTo>
                  <a:cubicBezTo>
                    <a:pt x="12476" y="13510"/>
                    <a:pt x="12443" y="13343"/>
                    <a:pt x="12410" y="13143"/>
                  </a:cubicBezTo>
                  <a:lnTo>
                    <a:pt x="12343" y="12910"/>
                  </a:lnTo>
                  <a:lnTo>
                    <a:pt x="12310" y="12776"/>
                  </a:lnTo>
                  <a:lnTo>
                    <a:pt x="12176" y="12309"/>
                  </a:lnTo>
                  <a:cubicBezTo>
                    <a:pt x="12076" y="12009"/>
                    <a:pt x="11976" y="11709"/>
                    <a:pt x="11876" y="11409"/>
                  </a:cubicBezTo>
                  <a:lnTo>
                    <a:pt x="11542" y="10508"/>
                  </a:lnTo>
                  <a:lnTo>
                    <a:pt x="11175" y="9607"/>
                  </a:lnTo>
                  <a:cubicBezTo>
                    <a:pt x="10708" y="8440"/>
                    <a:pt x="10141" y="7339"/>
                    <a:pt x="9574" y="6238"/>
                  </a:cubicBezTo>
                  <a:cubicBezTo>
                    <a:pt x="8974" y="5137"/>
                    <a:pt x="8340" y="4070"/>
                    <a:pt x="7706" y="3069"/>
                  </a:cubicBezTo>
                  <a:cubicBezTo>
                    <a:pt x="7373" y="2536"/>
                    <a:pt x="7006" y="2035"/>
                    <a:pt x="6672" y="1535"/>
                  </a:cubicBezTo>
                  <a:cubicBezTo>
                    <a:pt x="6305" y="1001"/>
                    <a:pt x="5972" y="534"/>
                    <a:pt x="5538" y="0"/>
                  </a:cubicBez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1"/>
            <p:cNvSpPr/>
            <p:nvPr/>
          </p:nvSpPr>
          <p:spPr>
            <a:xfrm>
              <a:off x="7250521" y="895393"/>
              <a:ext cx="228713" cy="260994"/>
            </a:xfrm>
            <a:custGeom>
              <a:avLst/>
              <a:gdLst/>
              <a:ahLst/>
              <a:cxnLst/>
              <a:rect l="l" t="t" r="r" b="b"/>
              <a:pathLst>
                <a:path w="11832" h="13502" extrusionOk="0">
                  <a:moveTo>
                    <a:pt x="4827" y="0"/>
                  </a:moveTo>
                  <a:cubicBezTo>
                    <a:pt x="1800" y="0"/>
                    <a:pt x="0" y="2423"/>
                    <a:pt x="1624" y="5996"/>
                  </a:cubicBezTo>
                  <a:cubicBezTo>
                    <a:pt x="3326" y="9665"/>
                    <a:pt x="5394" y="13501"/>
                    <a:pt x="5394" y="13501"/>
                  </a:cubicBezTo>
                  <a:lnTo>
                    <a:pt x="11832" y="8264"/>
                  </a:lnTo>
                  <a:cubicBezTo>
                    <a:pt x="11832" y="8264"/>
                    <a:pt x="9130" y="759"/>
                    <a:pt x="6061" y="125"/>
                  </a:cubicBezTo>
                  <a:cubicBezTo>
                    <a:pt x="5632" y="41"/>
                    <a:pt x="5219" y="0"/>
                    <a:pt x="4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1"/>
            <p:cNvSpPr/>
            <p:nvPr/>
          </p:nvSpPr>
          <p:spPr>
            <a:xfrm>
              <a:off x="7218723" y="1367219"/>
              <a:ext cx="94794" cy="76740"/>
            </a:xfrm>
            <a:custGeom>
              <a:avLst/>
              <a:gdLst/>
              <a:ahLst/>
              <a:cxnLst/>
              <a:rect l="l" t="t" r="r" b="b"/>
              <a:pathLst>
                <a:path w="4904" h="3970" extrusionOk="0">
                  <a:moveTo>
                    <a:pt x="3303" y="0"/>
                  </a:moveTo>
                  <a:lnTo>
                    <a:pt x="0" y="367"/>
                  </a:lnTo>
                  <a:lnTo>
                    <a:pt x="2135" y="3970"/>
                  </a:lnTo>
                  <a:cubicBezTo>
                    <a:pt x="2135" y="3970"/>
                    <a:pt x="4904" y="3036"/>
                    <a:pt x="4570" y="1535"/>
                  </a:cubicBezTo>
                  <a:lnTo>
                    <a:pt x="3303" y="0"/>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1"/>
            <p:cNvSpPr/>
            <p:nvPr/>
          </p:nvSpPr>
          <p:spPr>
            <a:xfrm>
              <a:off x="7180682" y="1374313"/>
              <a:ext cx="79968" cy="92861"/>
            </a:xfrm>
            <a:custGeom>
              <a:avLst/>
              <a:gdLst/>
              <a:ahLst/>
              <a:cxnLst/>
              <a:rect l="l" t="t" r="r" b="b"/>
              <a:pathLst>
                <a:path w="4137" h="4804" extrusionOk="0">
                  <a:moveTo>
                    <a:pt x="1968" y="0"/>
                  </a:moveTo>
                  <a:lnTo>
                    <a:pt x="0" y="1901"/>
                  </a:lnTo>
                  <a:lnTo>
                    <a:pt x="1902" y="4804"/>
                  </a:lnTo>
                  <a:lnTo>
                    <a:pt x="4137" y="3603"/>
                  </a:lnTo>
                  <a:lnTo>
                    <a:pt x="1968" y="0"/>
                  </a:lnTo>
                  <a:close/>
                </a:path>
              </a:pathLst>
            </a:custGeom>
            <a:solidFill>
              <a:srgbClr val="7F3E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920"/>
                                        </p:tgtEl>
                                        <p:attrNameLst>
                                          <p:attrName>style.visibility</p:attrName>
                                        </p:attrNameLst>
                                      </p:cBhvr>
                                      <p:to>
                                        <p:strVal val="visible"/>
                                      </p:to>
                                    </p:set>
                                    <p:animEffect transition="in" filter="fade">
                                      <p:cBhvr>
                                        <p:cTn id="7" dur="1000"/>
                                        <p:tgtEl>
                                          <p:spTgt spid="920"/>
                                        </p:tgtEl>
                                      </p:cBhvr>
                                    </p:animEffect>
                                  </p:childTnLst>
                                </p:cTn>
                              </p:par>
                              <p:par>
                                <p:cTn id="8" presetID="10" presetClass="entr" presetSubtype="0" fill="hold" nodeType="withEffect">
                                  <p:stCondLst>
                                    <p:cond delay="0"/>
                                  </p:stCondLst>
                                  <p:childTnLst>
                                    <p:set>
                                      <p:cBhvr>
                                        <p:cTn id="9" dur="1" fill="hold">
                                          <p:stCondLst>
                                            <p:cond delay="0"/>
                                          </p:stCondLst>
                                        </p:cTn>
                                        <p:tgtEl>
                                          <p:spTgt spid="921"/>
                                        </p:tgtEl>
                                        <p:attrNameLst>
                                          <p:attrName>style.visibility</p:attrName>
                                        </p:attrNameLst>
                                      </p:cBhvr>
                                      <p:to>
                                        <p:strVal val="visible"/>
                                      </p:to>
                                    </p:set>
                                    <p:animEffect transition="in" filter="fade">
                                      <p:cBhvr>
                                        <p:cTn id="10" dur="1000"/>
                                        <p:tgtEl>
                                          <p:spTgt spid="921"/>
                                        </p:tgtEl>
                                      </p:cBhvr>
                                    </p:animEffect>
                                  </p:childTnLst>
                                </p:cTn>
                              </p:par>
                              <p:par>
                                <p:cTn id="11" presetID="10" presetClass="entr" presetSubtype="0" fill="hold" nodeType="withEffect">
                                  <p:stCondLst>
                                    <p:cond delay="0"/>
                                  </p:stCondLst>
                                  <p:childTnLst>
                                    <p:set>
                                      <p:cBhvr>
                                        <p:cTn id="12" dur="1" fill="hold">
                                          <p:stCondLst>
                                            <p:cond delay="0"/>
                                          </p:stCondLst>
                                        </p:cTn>
                                        <p:tgtEl>
                                          <p:spTgt spid="922"/>
                                        </p:tgtEl>
                                        <p:attrNameLst>
                                          <p:attrName>style.visibility</p:attrName>
                                        </p:attrNameLst>
                                      </p:cBhvr>
                                      <p:to>
                                        <p:strVal val="visible"/>
                                      </p:to>
                                    </p:set>
                                    <p:animEffect transition="in" filter="fade">
                                      <p:cBhvr>
                                        <p:cTn id="13" dur="1000"/>
                                        <p:tgtEl>
                                          <p:spTgt spid="922"/>
                                        </p:tgtEl>
                                      </p:cBhvr>
                                    </p:animEffect>
                                  </p:childTnLst>
                                </p:cTn>
                              </p:par>
                              <p:par>
                                <p:cTn id="14" presetID="10" presetClass="entr" presetSubtype="0" fill="hold" nodeType="withEffect">
                                  <p:stCondLst>
                                    <p:cond delay="0"/>
                                  </p:stCondLst>
                                  <p:childTnLst>
                                    <p:set>
                                      <p:cBhvr>
                                        <p:cTn id="15" dur="1" fill="hold">
                                          <p:stCondLst>
                                            <p:cond delay="0"/>
                                          </p:stCondLst>
                                        </p:cTn>
                                        <p:tgtEl>
                                          <p:spTgt spid="923"/>
                                        </p:tgtEl>
                                        <p:attrNameLst>
                                          <p:attrName>style.visibility</p:attrName>
                                        </p:attrNameLst>
                                      </p:cBhvr>
                                      <p:to>
                                        <p:strVal val="visible"/>
                                      </p:to>
                                    </p:set>
                                    <p:animEffect transition="in" filter="fade">
                                      <p:cBhvr>
                                        <p:cTn id="16" dur="1000"/>
                                        <p:tgtEl>
                                          <p:spTgt spid="923"/>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927"/>
                                        </p:tgtEl>
                                        <p:attrNameLst>
                                          <p:attrName>style.visibility</p:attrName>
                                        </p:attrNameLst>
                                      </p:cBhvr>
                                      <p:to>
                                        <p:strVal val="visible"/>
                                      </p:to>
                                    </p:set>
                                    <p:animEffect transition="in" filter="fade">
                                      <p:cBhvr>
                                        <p:cTn id="20" dur="1000"/>
                                        <p:tgtEl>
                                          <p:spTgt spid="9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71"/>
        <p:cNvGrpSpPr/>
        <p:nvPr/>
      </p:nvGrpSpPr>
      <p:grpSpPr>
        <a:xfrm>
          <a:off x="0" y="0"/>
          <a:ext cx="0" cy="0"/>
          <a:chOff x="0" y="0"/>
          <a:chExt cx="0" cy="0"/>
        </a:xfrm>
      </p:grpSpPr>
      <p:sp>
        <p:nvSpPr>
          <p:cNvPr id="1072" name="Google Shape;1072;p52"/>
          <p:cNvSpPr/>
          <p:nvPr/>
        </p:nvSpPr>
        <p:spPr>
          <a:xfrm>
            <a:off x="2904075" y="1852075"/>
            <a:ext cx="2334300" cy="1915800"/>
          </a:xfrm>
          <a:prstGeom prst="rect">
            <a:avLst/>
          </a:prstGeom>
          <a:no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073" name="Google Shape;1073;p52"/>
          <p:cNvSpPr txBox="1">
            <a:spLocks noGrp="1"/>
          </p:cNvSpPr>
          <p:nvPr>
            <p:ph type="title"/>
          </p:nvPr>
        </p:nvSpPr>
        <p:spPr>
          <a:xfrm>
            <a:off x="1847800" y="367050"/>
            <a:ext cx="4807500" cy="48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5100">
                <a:solidFill>
                  <a:srgbClr val="435D74"/>
                </a:solidFill>
              </a:rPr>
              <a:t>TECH STACK</a:t>
            </a:r>
            <a:endParaRPr sz="5100">
              <a:solidFill>
                <a:srgbClr val="435D74"/>
              </a:solidFill>
            </a:endParaRPr>
          </a:p>
        </p:txBody>
      </p:sp>
      <p:sp>
        <p:nvSpPr>
          <p:cNvPr id="1074" name="Google Shape;1074;p52"/>
          <p:cNvSpPr txBox="1"/>
          <p:nvPr/>
        </p:nvSpPr>
        <p:spPr>
          <a:xfrm>
            <a:off x="3046350" y="1940375"/>
            <a:ext cx="2192100" cy="1077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rgbClr val="273D40"/>
              </a:buClr>
              <a:buSzPts val="600"/>
              <a:buFont typeface="Arial"/>
              <a:buNone/>
            </a:pPr>
            <a:r>
              <a:rPr lang="en" sz="3000" b="1">
                <a:solidFill>
                  <a:srgbClr val="5F7D95"/>
                </a:solidFill>
                <a:latin typeface="Poppins"/>
                <a:ea typeface="Poppins"/>
                <a:cs typeface="Poppins"/>
                <a:sym typeface="Poppins"/>
              </a:rPr>
              <a:t>Backend</a:t>
            </a:r>
            <a:endParaRPr sz="3000" b="1">
              <a:solidFill>
                <a:srgbClr val="5F7D95"/>
              </a:solidFill>
              <a:latin typeface="Poppins"/>
              <a:ea typeface="Poppins"/>
              <a:cs typeface="Poppins"/>
              <a:sym typeface="Poppins"/>
            </a:endParaRPr>
          </a:p>
          <a:p>
            <a:pPr marL="0" lvl="0" indent="0" algn="l" rtl="0">
              <a:spcBef>
                <a:spcPts val="0"/>
              </a:spcBef>
              <a:spcAft>
                <a:spcPts val="0"/>
              </a:spcAft>
              <a:buNone/>
            </a:pPr>
            <a:r>
              <a:rPr lang="en" b="1">
                <a:solidFill>
                  <a:srgbClr val="F8CD8B"/>
                </a:solidFill>
                <a:latin typeface="Poppins"/>
                <a:ea typeface="Poppins"/>
                <a:cs typeface="Poppins"/>
                <a:sym typeface="Poppins"/>
              </a:rPr>
              <a:t>Express.js, Node.js</a:t>
            </a:r>
            <a:endParaRPr b="1">
              <a:solidFill>
                <a:srgbClr val="F8CD8B"/>
              </a:solidFill>
              <a:latin typeface="Poppins"/>
              <a:ea typeface="Poppins"/>
              <a:cs typeface="Poppins"/>
              <a:sym typeface="Poppins"/>
            </a:endParaRPr>
          </a:p>
          <a:p>
            <a:pPr marL="0" lvl="0" indent="0" algn="l" rtl="0">
              <a:spcBef>
                <a:spcPts val="0"/>
              </a:spcBef>
              <a:spcAft>
                <a:spcPts val="0"/>
              </a:spcAft>
              <a:buNone/>
            </a:pPr>
            <a:endParaRPr>
              <a:solidFill>
                <a:schemeClr val="dk2"/>
              </a:solidFill>
              <a:latin typeface="Poppins"/>
              <a:ea typeface="Poppins"/>
              <a:cs typeface="Poppins"/>
              <a:sym typeface="Poppins"/>
            </a:endParaRPr>
          </a:p>
        </p:txBody>
      </p:sp>
      <p:sp>
        <p:nvSpPr>
          <p:cNvPr id="1075" name="Google Shape;1075;p52"/>
          <p:cNvSpPr/>
          <p:nvPr/>
        </p:nvSpPr>
        <p:spPr>
          <a:xfrm>
            <a:off x="318563" y="1852075"/>
            <a:ext cx="2334300" cy="1915800"/>
          </a:xfrm>
          <a:prstGeom prst="rect">
            <a:avLst/>
          </a:prstGeom>
          <a:no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076" name="Google Shape;1076;p52"/>
          <p:cNvSpPr txBox="1"/>
          <p:nvPr/>
        </p:nvSpPr>
        <p:spPr>
          <a:xfrm>
            <a:off x="460838" y="1940375"/>
            <a:ext cx="2192100" cy="1077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b="1">
                <a:solidFill>
                  <a:srgbClr val="5F7D95"/>
                </a:solidFill>
                <a:latin typeface="Poppins"/>
                <a:ea typeface="Poppins"/>
                <a:cs typeface="Poppins"/>
                <a:sym typeface="Poppins"/>
              </a:rPr>
              <a:t>Frontend</a:t>
            </a:r>
            <a:endParaRPr sz="3000" b="1">
              <a:solidFill>
                <a:srgbClr val="5F7D95"/>
              </a:solidFill>
              <a:latin typeface="Poppins"/>
              <a:ea typeface="Poppins"/>
              <a:cs typeface="Poppins"/>
              <a:sym typeface="Poppins"/>
            </a:endParaRPr>
          </a:p>
          <a:p>
            <a:pPr marL="0" lvl="0" indent="0" algn="l" rtl="0">
              <a:spcBef>
                <a:spcPts val="0"/>
              </a:spcBef>
              <a:spcAft>
                <a:spcPts val="0"/>
              </a:spcAft>
              <a:buNone/>
            </a:pPr>
            <a:r>
              <a:rPr lang="en" b="1">
                <a:solidFill>
                  <a:srgbClr val="F8CD8B"/>
                </a:solidFill>
                <a:latin typeface="Poppins"/>
                <a:ea typeface="Poppins"/>
                <a:cs typeface="Poppins"/>
                <a:sym typeface="Poppins"/>
              </a:rPr>
              <a:t>ReactJS, Redux</a:t>
            </a:r>
            <a:endParaRPr b="1">
              <a:solidFill>
                <a:srgbClr val="F8CD8B"/>
              </a:solidFill>
              <a:latin typeface="Poppins"/>
              <a:ea typeface="Poppins"/>
              <a:cs typeface="Poppins"/>
              <a:sym typeface="Poppins"/>
            </a:endParaRPr>
          </a:p>
          <a:p>
            <a:pPr marL="0" lvl="0" indent="0" algn="l" rtl="0">
              <a:spcBef>
                <a:spcPts val="0"/>
              </a:spcBef>
              <a:spcAft>
                <a:spcPts val="0"/>
              </a:spcAft>
              <a:buNone/>
            </a:pPr>
            <a:endParaRPr>
              <a:solidFill>
                <a:schemeClr val="dk2"/>
              </a:solidFill>
              <a:latin typeface="Poppins"/>
              <a:ea typeface="Poppins"/>
              <a:cs typeface="Poppins"/>
              <a:sym typeface="Poppins"/>
            </a:endParaRPr>
          </a:p>
        </p:txBody>
      </p:sp>
      <p:sp>
        <p:nvSpPr>
          <p:cNvPr id="1077" name="Google Shape;1077;p52"/>
          <p:cNvSpPr/>
          <p:nvPr/>
        </p:nvSpPr>
        <p:spPr>
          <a:xfrm>
            <a:off x="5489500" y="1852075"/>
            <a:ext cx="2334300" cy="1915800"/>
          </a:xfrm>
          <a:prstGeom prst="rect">
            <a:avLst/>
          </a:prstGeom>
          <a:no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oppins"/>
              <a:ea typeface="Poppins"/>
              <a:cs typeface="Poppins"/>
              <a:sym typeface="Poppins"/>
            </a:endParaRPr>
          </a:p>
        </p:txBody>
      </p:sp>
      <p:sp>
        <p:nvSpPr>
          <p:cNvPr id="1078" name="Google Shape;1078;p52"/>
          <p:cNvSpPr txBox="1"/>
          <p:nvPr/>
        </p:nvSpPr>
        <p:spPr>
          <a:xfrm>
            <a:off x="5631775" y="1940375"/>
            <a:ext cx="2192100" cy="1077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b="1">
                <a:solidFill>
                  <a:srgbClr val="5F7D95"/>
                </a:solidFill>
                <a:latin typeface="Poppins"/>
                <a:ea typeface="Poppins"/>
                <a:cs typeface="Poppins"/>
                <a:sym typeface="Poppins"/>
              </a:rPr>
              <a:t>Database</a:t>
            </a:r>
            <a:endParaRPr sz="3000" b="1">
              <a:solidFill>
                <a:srgbClr val="5F7D95"/>
              </a:solidFill>
              <a:latin typeface="Poppins"/>
              <a:ea typeface="Poppins"/>
              <a:cs typeface="Poppins"/>
              <a:sym typeface="Poppins"/>
            </a:endParaRPr>
          </a:p>
          <a:p>
            <a:pPr marL="0" lvl="0" indent="0" algn="l" rtl="0">
              <a:spcBef>
                <a:spcPts val="0"/>
              </a:spcBef>
              <a:spcAft>
                <a:spcPts val="0"/>
              </a:spcAft>
              <a:buNone/>
            </a:pPr>
            <a:r>
              <a:rPr lang="en" b="1">
                <a:solidFill>
                  <a:srgbClr val="F8CD8B"/>
                </a:solidFill>
                <a:latin typeface="Poppins"/>
                <a:ea typeface="Poppins"/>
                <a:cs typeface="Poppins"/>
                <a:sym typeface="Poppins"/>
              </a:rPr>
              <a:t>MongoDB</a:t>
            </a:r>
            <a:endParaRPr b="1">
              <a:solidFill>
                <a:srgbClr val="F8CD8B"/>
              </a:solidFill>
              <a:latin typeface="Poppins"/>
              <a:ea typeface="Poppins"/>
              <a:cs typeface="Poppins"/>
              <a:sym typeface="Poppins"/>
            </a:endParaRPr>
          </a:p>
          <a:p>
            <a:pPr marL="0" lvl="0" indent="0" algn="l" rtl="0">
              <a:spcBef>
                <a:spcPts val="0"/>
              </a:spcBef>
              <a:spcAft>
                <a:spcPts val="0"/>
              </a:spcAft>
              <a:buNone/>
            </a:pPr>
            <a:endParaRPr>
              <a:solidFill>
                <a:schemeClr val="dk2"/>
              </a:solidFill>
              <a:latin typeface="Poppins"/>
              <a:ea typeface="Poppins"/>
              <a:cs typeface="Poppins"/>
              <a:sym typeface="Poppins"/>
            </a:endParaRPr>
          </a:p>
        </p:txBody>
      </p:sp>
      <p:pic>
        <p:nvPicPr>
          <p:cNvPr id="1079" name="Google Shape;1079;p52"/>
          <p:cNvPicPr preferRelativeResize="0"/>
          <p:nvPr/>
        </p:nvPicPr>
        <p:blipFill>
          <a:blip r:embed="rId3">
            <a:alphaModFix/>
          </a:blip>
          <a:stretch>
            <a:fillRect/>
          </a:stretch>
        </p:blipFill>
        <p:spPr>
          <a:xfrm>
            <a:off x="2926100" y="2715275"/>
            <a:ext cx="2290175" cy="1052600"/>
          </a:xfrm>
          <a:prstGeom prst="rect">
            <a:avLst/>
          </a:prstGeom>
          <a:noFill/>
          <a:ln w="9525" cap="flat" cmpd="sng">
            <a:solidFill>
              <a:srgbClr val="EFEFEF"/>
            </a:solidFill>
            <a:prstDash val="solid"/>
            <a:round/>
            <a:headEnd type="none" w="sm" len="sm"/>
            <a:tailEnd type="none" w="sm" len="sm"/>
          </a:ln>
        </p:spPr>
      </p:pic>
      <p:pic>
        <p:nvPicPr>
          <p:cNvPr id="1080" name="Google Shape;1080;p52"/>
          <p:cNvPicPr preferRelativeResize="0"/>
          <p:nvPr/>
        </p:nvPicPr>
        <p:blipFill>
          <a:blip r:embed="rId4">
            <a:alphaModFix/>
          </a:blip>
          <a:stretch>
            <a:fillRect/>
          </a:stretch>
        </p:blipFill>
        <p:spPr>
          <a:xfrm>
            <a:off x="389675" y="2732300"/>
            <a:ext cx="2192100" cy="993275"/>
          </a:xfrm>
          <a:prstGeom prst="rect">
            <a:avLst/>
          </a:prstGeom>
          <a:noFill/>
          <a:ln>
            <a:noFill/>
          </a:ln>
        </p:spPr>
      </p:pic>
      <p:pic>
        <p:nvPicPr>
          <p:cNvPr id="1081" name="Google Shape;1081;p52"/>
          <p:cNvPicPr preferRelativeResize="0"/>
          <p:nvPr/>
        </p:nvPicPr>
        <p:blipFill>
          <a:blip r:embed="rId5">
            <a:alphaModFix/>
          </a:blip>
          <a:stretch>
            <a:fillRect/>
          </a:stretch>
        </p:blipFill>
        <p:spPr>
          <a:xfrm>
            <a:off x="5489500" y="2715275"/>
            <a:ext cx="2334300" cy="1052600"/>
          </a:xfrm>
          <a:prstGeom prst="rect">
            <a:avLst/>
          </a:prstGeom>
          <a:noFill/>
          <a:ln w="9525" cap="flat" cmpd="sng">
            <a:solidFill>
              <a:srgbClr val="EFEFEF"/>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85"/>
        <p:cNvGrpSpPr/>
        <p:nvPr/>
      </p:nvGrpSpPr>
      <p:grpSpPr>
        <a:xfrm>
          <a:off x="0" y="0"/>
          <a:ext cx="0" cy="0"/>
          <a:chOff x="0" y="0"/>
          <a:chExt cx="0" cy="0"/>
        </a:xfrm>
      </p:grpSpPr>
      <p:sp>
        <p:nvSpPr>
          <p:cNvPr id="1086" name="Google Shape;1086;p53"/>
          <p:cNvSpPr txBox="1">
            <a:spLocks noGrp="1"/>
          </p:cNvSpPr>
          <p:nvPr>
            <p:ph type="title"/>
          </p:nvPr>
        </p:nvSpPr>
        <p:spPr>
          <a:xfrm flipH="1">
            <a:off x="4203150" y="2487163"/>
            <a:ext cx="4207500" cy="1047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Key Features</a:t>
            </a:r>
            <a:endParaRPr/>
          </a:p>
        </p:txBody>
      </p:sp>
      <p:sp>
        <p:nvSpPr>
          <p:cNvPr id="1087" name="Google Shape;1087;p53"/>
          <p:cNvSpPr txBox="1">
            <a:spLocks noGrp="1"/>
          </p:cNvSpPr>
          <p:nvPr>
            <p:ph type="subTitle" idx="1"/>
          </p:nvPr>
        </p:nvSpPr>
        <p:spPr>
          <a:xfrm flipH="1">
            <a:off x="3704850" y="3400763"/>
            <a:ext cx="4705800" cy="41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Main features of the application</a:t>
            </a:r>
            <a:endParaRPr/>
          </a:p>
        </p:txBody>
      </p:sp>
      <p:sp>
        <p:nvSpPr>
          <p:cNvPr id="1088" name="Google Shape;1088;p53"/>
          <p:cNvSpPr/>
          <p:nvPr/>
        </p:nvSpPr>
        <p:spPr>
          <a:xfrm>
            <a:off x="7044600" y="1326638"/>
            <a:ext cx="1367400" cy="9648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3"/>
          <p:cNvSpPr txBox="1">
            <a:spLocks noGrp="1"/>
          </p:cNvSpPr>
          <p:nvPr>
            <p:ph type="title" idx="2"/>
          </p:nvPr>
        </p:nvSpPr>
        <p:spPr>
          <a:xfrm flipH="1">
            <a:off x="7043250" y="1388138"/>
            <a:ext cx="1367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090" name="Google Shape;1090;p53">
            <a:hlinkClick r:id="" action="ppaction://noaction"/>
          </p:cNvPr>
          <p:cNvSpPr/>
          <p:nvPr/>
        </p:nvSpPr>
        <p:spPr>
          <a:xfrm>
            <a:off x="7759975" y="3937775"/>
            <a:ext cx="670800" cy="670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53"/>
          <p:cNvGrpSpPr/>
          <p:nvPr/>
        </p:nvGrpSpPr>
        <p:grpSpPr>
          <a:xfrm>
            <a:off x="7955213" y="4149016"/>
            <a:ext cx="280324" cy="248318"/>
            <a:chOff x="853000" y="238125"/>
            <a:chExt cx="5914000" cy="5238775"/>
          </a:xfrm>
        </p:grpSpPr>
        <p:sp>
          <p:nvSpPr>
            <p:cNvPr id="1092" name="Google Shape;1092;p53"/>
            <p:cNvSpPr/>
            <p:nvPr/>
          </p:nvSpPr>
          <p:spPr>
            <a:xfrm>
              <a:off x="1657075" y="1108800"/>
              <a:ext cx="4240125" cy="4368100"/>
            </a:xfrm>
            <a:custGeom>
              <a:avLst/>
              <a:gdLst/>
              <a:ahLst/>
              <a:cxnLst/>
              <a:rect l="l" t="t" r="r" b="b"/>
              <a:pathLst>
                <a:path w="169605" h="174724" extrusionOk="0">
                  <a:moveTo>
                    <a:pt x="87327" y="0"/>
                  </a:moveTo>
                  <a:lnTo>
                    <a:pt x="1" y="73147"/>
                  </a:lnTo>
                  <a:lnTo>
                    <a:pt x="1" y="169432"/>
                  </a:lnTo>
                  <a:lnTo>
                    <a:pt x="1" y="169674"/>
                  </a:lnTo>
                  <a:lnTo>
                    <a:pt x="35" y="170262"/>
                  </a:lnTo>
                  <a:lnTo>
                    <a:pt x="105" y="170677"/>
                  </a:lnTo>
                  <a:lnTo>
                    <a:pt x="208" y="171126"/>
                  </a:lnTo>
                  <a:lnTo>
                    <a:pt x="347" y="171576"/>
                  </a:lnTo>
                  <a:lnTo>
                    <a:pt x="554" y="172095"/>
                  </a:lnTo>
                  <a:lnTo>
                    <a:pt x="796" y="172579"/>
                  </a:lnTo>
                  <a:lnTo>
                    <a:pt x="1142" y="173063"/>
                  </a:lnTo>
                  <a:lnTo>
                    <a:pt x="1315" y="173270"/>
                  </a:lnTo>
                  <a:lnTo>
                    <a:pt x="1523" y="173513"/>
                  </a:lnTo>
                  <a:lnTo>
                    <a:pt x="1765" y="173720"/>
                  </a:lnTo>
                  <a:lnTo>
                    <a:pt x="2007" y="173893"/>
                  </a:lnTo>
                  <a:lnTo>
                    <a:pt x="2283" y="174100"/>
                  </a:lnTo>
                  <a:lnTo>
                    <a:pt x="2595" y="174239"/>
                  </a:lnTo>
                  <a:lnTo>
                    <a:pt x="2906" y="174377"/>
                  </a:lnTo>
                  <a:lnTo>
                    <a:pt x="3252" y="174515"/>
                  </a:lnTo>
                  <a:lnTo>
                    <a:pt x="3632" y="174585"/>
                  </a:lnTo>
                  <a:lnTo>
                    <a:pt x="4047" y="174688"/>
                  </a:lnTo>
                  <a:lnTo>
                    <a:pt x="4497" y="174723"/>
                  </a:lnTo>
                  <a:lnTo>
                    <a:pt x="4946" y="174723"/>
                  </a:lnTo>
                  <a:lnTo>
                    <a:pt x="64571" y="174654"/>
                  </a:lnTo>
                  <a:lnTo>
                    <a:pt x="65850" y="174654"/>
                  </a:lnTo>
                  <a:lnTo>
                    <a:pt x="65850" y="120183"/>
                  </a:lnTo>
                  <a:lnTo>
                    <a:pt x="104966" y="120183"/>
                  </a:lnTo>
                  <a:lnTo>
                    <a:pt x="104966" y="174515"/>
                  </a:lnTo>
                  <a:lnTo>
                    <a:pt x="163898" y="174515"/>
                  </a:lnTo>
                  <a:lnTo>
                    <a:pt x="164452" y="174446"/>
                  </a:lnTo>
                  <a:lnTo>
                    <a:pt x="165005" y="174377"/>
                  </a:lnTo>
                  <a:lnTo>
                    <a:pt x="165489" y="174239"/>
                  </a:lnTo>
                  <a:lnTo>
                    <a:pt x="165939" y="174100"/>
                  </a:lnTo>
                  <a:lnTo>
                    <a:pt x="166354" y="173928"/>
                  </a:lnTo>
                  <a:lnTo>
                    <a:pt x="166734" y="173720"/>
                  </a:lnTo>
                  <a:lnTo>
                    <a:pt x="167080" y="173478"/>
                  </a:lnTo>
                  <a:lnTo>
                    <a:pt x="167391" y="173270"/>
                  </a:lnTo>
                  <a:lnTo>
                    <a:pt x="167703" y="172994"/>
                  </a:lnTo>
                  <a:lnTo>
                    <a:pt x="167945" y="172717"/>
                  </a:lnTo>
                  <a:lnTo>
                    <a:pt x="168187" y="172440"/>
                  </a:lnTo>
                  <a:lnTo>
                    <a:pt x="168429" y="172129"/>
                  </a:lnTo>
                  <a:lnTo>
                    <a:pt x="168602" y="171852"/>
                  </a:lnTo>
                  <a:lnTo>
                    <a:pt x="168913" y="171230"/>
                  </a:lnTo>
                  <a:lnTo>
                    <a:pt x="169155" y="170607"/>
                  </a:lnTo>
                  <a:lnTo>
                    <a:pt x="169363" y="170019"/>
                  </a:lnTo>
                  <a:lnTo>
                    <a:pt x="169466" y="169466"/>
                  </a:lnTo>
                  <a:lnTo>
                    <a:pt x="169536" y="168982"/>
                  </a:lnTo>
                  <a:lnTo>
                    <a:pt x="169570" y="168532"/>
                  </a:lnTo>
                  <a:lnTo>
                    <a:pt x="169605" y="168221"/>
                  </a:lnTo>
                  <a:lnTo>
                    <a:pt x="169605" y="167944"/>
                  </a:lnTo>
                  <a:lnTo>
                    <a:pt x="169605" y="73147"/>
                  </a:lnTo>
                  <a:lnTo>
                    <a:pt x="87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3"/>
            <p:cNvSpPr/>
            <p:nvPr/>
          </p:nvSpPr>
          <p:spPr>
            <a:xfrm>
              <a:off x="853000" y="238125"/>
              <a:ext cx="5914000" cy="2798800"/>
            </a:xfrm>
            <a:custGeom>
              <a:avLst/>
              <a:gdLst/>
              <a:ahLst/>
              <a:cxnLst/>
              <a:rect l="l" t="t" r="r" b="b"/>
              <a:pathLst>
                <a:path w="236560" h="111952" extrusionOk="0">
                  <a:moveTo>
                    <a:pt x="120217" y="0"/>
                  </a:moveTo>
                  <a:lnTo>
                    <a:pt x="0" y="105864"/>
                  </a:lnTo>
                  <a:lnTo>
                    <a:pt x="104" y="106003"/>
                  </a:lnTo>
                  <a:lnTo>
                    <a:pt x="346" y="106418"/>
                  </a:lnTo>
                  <a:lnTo>
                    <a:pt x="795" y="107040"/>
                  </a:lnTo>
                  <a:lnTo>
                    <a:pt x="1418" y="107801"/>
                  </a:lnTo>
                  <a:lnTo>
                    <a:pt x="1798" y="108216"/>
                  </a:lnTo>
                  <a:lnTo>
                    <a:pt x="2213" y="108631"/>
                  </a:lnTo>
                  <a:lnTo>
                    <a:pt x="2698" y="109046"/>
                  </a:lnTo>
                  <a:lnTo>
                    <a:pt x="3216" y="109461"/>
                  </a:lnTo>
                  <a:lnTo>
                    <a:pt x="3770" y="109876"/>
                  </a:lnTo>
                  <a:lnTo>
                    <a:pt x="4358" y="110291"/>
                  </a:lnTo>
                  <a:lnTo>
                    <a:pt x="5015" y="110672"/>
                  </a:lnTo>
                  <a:lnTo>
                    <a:pt x="5741" y="110983"/>
                  </a:lnTo>
                  <a:lnTo>
                    <a:pt x="6467" y="111294"/>
                  </a:lnTo>
                  <a:lnTo>
                    <a:pt x="7263" y="111536"/>
                  </a:lnTo>
                  <a:lnTo>
                    <a:pt x="8127" y="111744"/>
                  </a:lnTo>
                  <a:lnTo>
                    <a:pt x="9027" y="111882"/>
                  </a:lnTo>
                  <a:lnTo>
                    <a:pt x="9960" y="111951"/>
                  </a:lnTo>
                  <a:lnTo>
                    <a:pt x="10963" y="111917"/>
                  </a:lnTo>
                  <a:lnTo>
                    <a:pt x="11482" y="111882"/>
                  </a:lnTo>
                  <a:lnTo>
                    <a:pt x="12001" y="111848"/>
                  </a:lnTo>
                  <a:lnTo>
                    <a:pt x="12520" y="111744"/>
                  </a:lnTo>
                  <a:lnTo>
                    <a:pt x="13073" y="111640"/>
                  </a:lnTo>
                  <a:lnTo>
                    <a:pt x="13661" y="111502"/>
                  </a:lnTo>
                  <a:lnTo>
                    <a:pt x="14214" y="111363"/>
                  </a:lnTo>
                  <a:lnTo>
                    <a:pt x="14802" y="111156"/>
                  </a:lnTo>
                  <a:lnTo>
                    <a:pt x="15425" y="110948"/>
                  </a:lnTo>
                  <a:lnTo>
                    <a:pt x="16013" y="110706"/>
                  </a:lnTo>
                  <a:lnTo>
                    <a:pt x="16635" y="110430"/>
                  </a:lnTo>
                  <a:lnTo>
                    <a:pt x="17292" y="110118"/>
                  </a:lnTo>
                  <a:lnTo>
                    <a:pt x="17950" y="109807"/>
                  </a:lnTo>
                  <a:lnTo>
                    <a:pt x="18607" y="109427"/>
                  </a:lnTo>
                  <a:lnTo>
                    <a:pt x="19264" y="109012"/>
                  </a:lnTo>
                  <a:lnTo>
                    <a:pt x="19955" y="108597"/>
                  </a:lnTo>
                  <a:lnTo>
                    <a:pt x="20682" y="108112"/>
                  </a:lnTo>
                  <a:lnTo>
                    <a:pt x="21373" y="107628"/>
                  </a:lnTo>
                  <a:lnTo>
                    <a:pt x="22100" y="107075"/>
                  </a:lnTo>
                  <a:lnTo>
                    <a:pt x="22861" y="106487"/>
                  </a:lnTo>
                  <a:lnTo>
                    <a:pt x="23587" y="105864"/>
                  </a:lnTo>
                  <a:lnTo>
                    <a:pt x="120217" y="24140"/>
                  </a:lnTo>
                  <a:lnTo>
                    <a:pt x="210829" y="105346"/>
                  </a:lnTo>
                  <a:lnTo>
                    <a:pt x="211694" y="105968"/>
                  </a:lnTo>
                  <a:lnTo>
                    <a:pt x="212558" y="106556"/>
                  </a:lnTo>
                  <a:lnTo>
                    <a:pt x="213388" y="107075"/>
                  </a:lnTo>
                  <a:lnTo>
                    <a:pt x="214184" y="107594"/>
                  </a:lnTo>
                  <a:lnTo>
                    <a:pt x="215014" y="108043"/>
                  </a:lnTo>
                  <a:lnTo>
                    <a:pt x="215775" y="108458"/>
                  </a:lnTo>
                  <a:lnTo>
                    <a:pt x="216570" y="108873"/>
                  </a:lnTo>
                  <a:lnTo>
                    <a:pt x="217296" y="109219"/>
                  </a:lnTo>
                  <a:lnTo>
                    <a:pt x="218057" y="109565"/>
                  </a:lnTo>
                  <a:lnTo>
                    <a:pt x="218749" y="109876"/>
                  </a:lnTo>
                  <a:lnTo>
                    <a:pt x="219475" y="110118"/>
                  </a:lnTo>
                  <a:lnTo>
                    <a:pt x="220167" y="110360"/>
                  </a:lnTo>
                  <a:lnTo>
                    <a:pt x="220824" y="110568"/>
                  </a:lnTo>
                  <a:lnTo>
                    <a:pt x="221481" y="110775"/>
                  </a:lnTo>
                  <a:lnTo>
                    <a:pt x="222104" y="110914"/>
                  </a:lnTo>
                  <a:lnTo>
                    <a:pt x="222761" y="111052"/>
                  </a:lnTo>
                  <a:lnTo>
                    <a:pt x="223349" y="111156"/>
                  </a:lnTo>
                  <a:lnTo>
                    <a:pt x="223937" y="111225"/>
                  </a:lnTo>
                  <a:lnTo>
                    <a:pt x="224524" y="111294"/>
                  </a:lnTo>
                  <a:lnTo>
                    <a:pt x="225078" y="111329"/>
                  </a:lnTo>
                  <a:lnTo>
                    <a:pt x="226185" y="111363"/>
                  </a:lnTo>
                  <a:lnTo>
                    <a:pt x="227188" y="111294"/>
                  </a:lnTo>
                  <a:lnTo>
                    <a:pt x="228156" y="111156"/>
                  </a:lnTo>
                  <a:lnTo>
                    <a:pt x="229055" y="110948"/>
                  </a:lnTo>
                  <a:lnTo>
                    <a:pt x="229920" y="110706"/>
                  </a:lnTo>
                  <a:lnTo>
                    <a:pt x="230715" y="110430"/>
                  </a:lnTo>
                  <a:lnTo>
                    <a:pt x="231441" y="110084"/>
                  </a:lnTo>
                  <a:lnTo>
                    <a:pt x="232133" y="109703"/>
                  </a:lnTo>
                  <a:lnTo>
                    <a:pt x="232756" y="109323"/>
                  </a:lnTo>
                  <a:lnTo>
                    <a:pt x="233344" y="108908"/>
                  </a:lnTo>
                  <a:lnTo>
                    <a:pt x="233862" y="108493"/>
                  </a:lnTo>
                  <a:lnTo>
                    <a:pt x="234347" y="108078"/>
                  </a:lnTo>
                  <a:lnTo>
                    <a:pt x="234796" y="107663"/>
                  </a:lnTo>
                  <a:lnTo>
                    <a:pt x="235177" y="107248"/>
                  </a:lnTo>
                  <a:lnTo>
                    <a:pt x="235765" y="106522"/>
                  </a:lnTo>
                  <a:lnTo>
                    <a:pt x="236214" y="105899"/>
                  </a:lnTo>
                  <a:lnTo>
                    <a:pt x="236456" y="105519"/>
                  </a:lnTo>
                  <a:lnTo>
                    <a:pt x="236560" y="105346"/>
                  </a:lnTo>
                  <a:lnTo>
                    <a:pt x="1202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 name="Google Shape;1094;p53"/>
          <p:cNvGrpSpPr/>
          <p:nvPr/>
        </p:nvGrpSpPr>
        <p:grpSpPr>
          <a:xfrm>
            <a:off x="715079" y="535036"/>
            <a:ext cx="2701859" cy="2730687"/>
            <a:chOff x="715079" y="535036"/>
            <a:chExt cx="2701859" cy="2730687"/>
          </a:xfrm>
        </p:grpSpPr>
        <p:sp>
          <p:nvSpPr>
            <p:cNvPr id="1095" name="Google Shape;1095;p53"/>
            <p:cNvSpPr/>
            <p:nvPr/>
          </p:nvSpPr>
          <p:spPr>
            <a:xfrm>
              <a:off x="1487566" y="1045400"/>
              <a:ext cx="418428" cy="240326"/>
            </a:xfrm>
            <a:custGeom>
              <a:avLst/>
              <a:gdLst/>
              <a:ahLst/>
              <a:cxnLst/>
              <a:rect l="l" t="t" r="r" b="b"/>
              <a:pathLst>
                <a:path w="22784" h="13095" extrusionOk="0">
                  <a:moveTo>
                    <a:pt x="3621" y="0"/>
                  </a:moveTo>
                  <a:cubicBezTo>
                    <a:pt x="3153" y="0"/>
                    <a:pt x="2733" y="70"/>
                    <a:pt x="2369" y="223"/>
                  </a:cubicBezTo>
                  <a:cubicBezTo>
                    <a:pt x="1768" y="490"/>
                    <a:pt x="1135" y="2425"/>
                    <a:pt x="934" y="2959"/>
                  </a:cubicBezTo>
                  <a:cubicBezTo>
                    <a:pt x="0" y="5194"/>
                    <a:pt x="3870" y="8896"/>
                    <a:pt x="9574" y="11231"/>
                  </a:cubicBezTo>
                  <a:cubicBezTo>
                    <a:pt x="12533" y="12467"/>
                    <a:pt x="15428" y="13094"/>
                    <a:pt x="17648" y="13094"/>
                  </a:cubicBezTo>
                  <a:cubicBezTo>
                    <a:pt x="19683" y="13094"/>
                    <a:pt x="21152" y="12567"/>
                    <a:pt x="21583" y="11498"/>
                  </a:cubicBezTo>
                  <a:cubicBezTo>
                    <a:pt x="21849" y="10864"/>
                    <a:pt x="22783" y="9430"/>
                    <a:pt x="22350" y="8096"/>
                  </a:cubicBezTo>
                  <a:cubicBezTo>
                    <a:pt x="21616" y="5894"/>
                    <a:pt x="16979" y="4793"/>
                    <a:pt x="12910" y="3125"/>
                  </a:cubicBezTo>
                  <a:cubicBezTo>
                    <a:pt x="9286" y="1632"/>
                    <a:pt x="5892" y="0"/>
                    <a:pt x="36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3"/>
            <p:cNvSpPr/>
            <p:nvPr/>
          </p:nvSpPr>
          <p:spPr>
            <a:xfrm>
              <a:off x="1502277" y="1034921"/>
              <a:ext cx="411688" cy="215642"/>
            </a:xfrm>
            <a:custGeom>
              <a:avLst/>
              <a:gdLst/>
              <a:ahLst/>
              <a:cxnLst/>
              <a:rect l="l" t="t" r="r" b="b"/>
              <a:pathLst>
                <a:path w="22417" h="11750" extrusionOk="0">
                  <a:moveTo>
                    <a:pt x="4930" y="1"/>
                  </a:moveTo>
                  <a:cubicBezTo>
                    <a:pt x="2862" y="1"/>
                    <a:pt x="1371" y="543"/>
                    <a:pt x="934" y="1628"/>
                  </a:cubicBezTo>
                  <a:cubicBezTo>
                    <a:pt x="0" y="3863"/>
                    <a:pt x="3869" y="7566"/>
                    <a:pt x="9540" y="9934"/>
                  </a:cubicBezTo>
                  <a:cubicBezTo>
                    <a:pt x="12486" y="11140"/>
                    <a:pt x="15334" y="11750"/>
                    <a:pt x="17528" y="11750"/>
                  </a:cubicBezTo>
                  <a:cubicBezTo>
                    <a:pt x="19582" y="11750"/>
                    <a:pt x="21064" y="11215"/>
                    <a:pt x="21515" y="10134"/>
                  </a:cubicBezTo>
                  <a:cubicBezTo>
                    <a:pt x="22416" y="7866"/>
                    <a:pt x="18580" y="4163"/>
                    <a:pt x="12876" y="1828"/>
                  </a:cubicBezTo>
                  <a:cubicBezTo>
                    <a:pt x="9958" y="610"/>
                    <a:pt x="7120" y="1"/>
                    <a:pt x="49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3"/>
            <p:cNvSpPr/>
            <p:nvPr/>
          </p:nvSpPr>
          <p:spPr>
            <a:xfrm>
              <a:off x="2054843" y="841174"/>
              <a:ext cx="384122" cy="309552"/>
            </a:xfrm>
            <a:custGeom>
              <a:avLst/>
              <a:gdLst/>
              <a:ahLst/>
              <a:cxnLst/>
              <a:rect l="l" t="t" r="r" b="b"/>
              <a:pathLst>
                <a:path w="20916" h="16867" extrusionOk="0">
                  <a:moveTo>
                    <a:pt x="16416" y="1"/>
                  </a:moveTo>
                  <a:cubicBezTo>
                    <a:pt x="14178" y="1"/>
                    <a:pt x="11128" y="3212"/>
                    <a:pt x="7872" y="5747"/>
                  </a:cubicBezTo>
                  <a:cubicBezTo>
                    <a:pt x="4136" y="8649"/>
                    <a:pt x="367" y="11151"/>
                    <a:pt x="100" y="13420"/>
                  </a:cubicBezTo>
                  <a:cubicBezTo>
                    <a:pt x="0" y="14120"/>
                    <a:pt x="1401" y="15588"/>
                    <a:pt x="1735" y="16021"/>
                  </a:cubicBezTo>
                  <a:cubicBezTo>
                    <a:pt x="2180" y="16595"/>
                    <a:pt x="2944" y="16867"/>
                    <a:pt x="3927" y="16867"/>
                  </a:cubicBezTo>
                  <a:cubicBezTo>
                    <a:pt x="6258" y="16867"/>
                    <a:pt x="9817" y="15337"/>
                    <a:pt x="13243" y="12686"/>
                  </a:cubicBezTo>
                  <a:cubicBezTo>
                    <a:pt x="18080" y="8950"/>
                    <a:pt x="20915" y="4313"/>
                    <a:pt x="19447" y="2378"/>
                  </a:cubicBezTo>
                  <a:cubicBezTo>
                    <a:pt x="19014" y="1845"/>
                    <a:pt x="18247" y="344"/>
                    <a:pt x="16846" y="43"/>
                  </a:cubicBezTo>
                  <a:cubicBezTo>
                    <a:pt x="16706" y="15"/>
                    <a:pt x="16562" y="1"/>
                    <a:pt x="16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3"/>
            <p:cNvSpPr/>
            <p:nvPr/>
          </p:nvSpPr>
          <p:spPr>
            <a:xfrm>
              <a:off x="2036459" y="840311"/>
              <a:ext cx="377988" cy="280628"/>
            </a:xfrm>
            <a:custGeom>
              <a:avLst/>
              <a:gdLst/>
              <a:ahLst/>
              <a:cxnLst/>
              <a:rect l="l" t="t" r="r" b="b"/>
              <a:pathLst>
                <a:path w="20582" h="15291" extrusionOk="0">
                  <a:moveTo>
                    <a:pt x="16937" y="1"/>
                  </a:moveTo>
                  <a:cubicBezTo>
                    <a:pt x="14618" y="1"/>
                    <a:pt x="11045" y="1531"/>
                    <a:pt x="7606" y="4193"/>
                  </a:cubicBezTo>
                  <a:cubicBezTo>
                    <a:pt x="2736" y="7963"/>
                    <a:pt x="0" y="12566"/>
                    <a:pt x="1468" y="14467"/>
                  </a:cubicBezTo>
                  <a:cubicBezTo>
                    <a:pt x="1909" y="15026"/>
                    <a:pt x="2664" y="15291"/>
                    <a:pt x="3634" y="15291"/>
                  </a:cubicBezTo>
                  <a:cubicBezTo>
                    <a:pt x="5965" y="15291"/>
                    <a:pt x="9537" y="13760"/>
                    <a:pt x="12976" y="11098"/>
                  </a:cubicBezTo>
                  <a:cubicBezTo>
                    <a:pt x="17813" y="7329"/>
                    <a:pt x="20582" y="2726"/>
                    <a:pt x="19081" y="824"/>
                  </a:cubicBezTo>
                  <a:cubicBezTo>
                    <a:pt x="18650" y="266"/>
                    <a:pt x="17902" y="1"/>
                    <a:pt x="169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3"/>
            <p:cNvSpPr/>
            <p:nvPr/>
          </p:nvSpPr>
          <p:spPr>
            <a:xfrm>
              <a:off x="1567821" y="560821"/>
              <a:ext cx="489482" cy="217697"/>
            </a:xfrm>
            <a:custGeom>
              <a:avLst/>
              <a:gdLst/>
              <a:ahLst/>
              <a:cxnLst/>
              <a:rect l="l" t="t" r="r" b="b"/>
              <a:pathLst>
                <a:path w="26653" h="11862" extrusionOk="0">
                  <a:moveTo>
                    <a:pt x="4465" y="1"/>
                  </a:moveTo>
                  <a:cubicBezTo>
                    <a:pt x="3199" y="1"/>
                    <a:pt x="2157" y="197"/>
                    <a:pt x="1435" y="709"/>
                  </a:cubicBezTo>
                  <a:cubicBezTo>
                    <a:pt x="801" y="1176"/>
                    <a:pt x="601" y="3511"/>
                    <a:pt x="501" y="4145"/>
                  </a:cubicBezTo>
                  <a:cubicBezTo>
                    <a:pt x="0" y="6880"/>
                    <a:pt x="5271" y="10116"/>
                    <a:pt x="12242" y="11350"/>
                  </a:cubicBezTo>
                  <a:cubicBezTo>
                    <a:pt x="14150" y="11697"/>
                    <a:pt x="15995" y="11861"/>
                    <a:pt x="17678" y="11861"/>
                  </a:cubicBezTo>
                  <a:cubicBezTo>
                    <a:pt x="22148" y="11861"/>
                    <a:pt x="25479" y="10701"/>
                    <a:pt x="25819" y="8715"/>
                  </a:cubicBezTo>
                  <a:cubicBezTo>
                    <a:pt x="25952" y="7914"/>
                    <a:pt x="26653" y="6079"/>
                    <a:pt x="25819" y="4678"/>
                  </a:cubicBezTo>
                  <a:cubicBezTo>
                    <a:pt x="24484" y="2377"/>
                    <a:pt x="19014" y="2310"/>
                    <a:pt x="14010" y="1409"/>
                  </a:cubicBezTo>
                  <a:cubicBezTo>
                    <a:pt x="10430" y="787"/>
                    <a:pt x="6998" y="1"/>
                    <a:pt x="44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3"/>
            <p:cNvSpPr/>
            <p:nvPr/>
          </p:nvSpPr>
          <p:spPr>
            <a:xfrm>
              <a:off x="1575167" y="535036"/>
              <a:ext cx="482136" cy="200134"/>
            </a:xfrm>
            <a:custGeom>
              <a:avLst/>
              <a:gdLst/>
              <a:ahLst/>
              <a:cxnLst/>
              <a:rect l="l" t="t" r="r" b="b"/>
              <a:pathLst>
                <a:path w="26253" h="10905" extrusionOk="0">
                  <a:moveTo>
                    <a:pt x="8776" y="0"/>
                  </a:moveTo>
                  <a:cubicBezTo>
                    <a:pt x="4240" y="0"/>
                    <a:pt x="869" y="1200"/>
                    <a:pt x="501" y="3215"/>
                  </a:cubicBezTo>
                  <a:cubicBezTo>
                    <a:pt x="1" y="5950"/>
                    <a:pt x="5271" y="9186"/>
                    <a:pt x="12243" y="10420"/>
                  </a:cubicBezTo>
                  <a:cubicBezTo>
                    <a:pt x="14101" y="10749"/>
                    <a:pt x="15893" y="10905"/>
                    <a:pt x="17532" y="10905"/>
                  </a:cubicBezTo>
                  <a:cubicBezTo>
                    <a:pt x="22040" y="10905"/>
                    <a:pt x="25385" y="9724"/>
                    <a:pt x="25752" y="7718"/>
                  </a:cubicBezTo>
                  <a:cubicBezTo>
                    <a:pt x="26253" y="4949"/>
                    <a:pt x="20982" y="1747"/>
                    <a:pt x="14011" y="479"/>
                  </a:cubicBezTo>
                  <a:cubicBezTo>
                    <a:pt x="12173" y="154"/>
                    <a:pt x="10400" y="0"/>
                    <a:pt x="87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3"/>
            <p:cNvSpPr/>
            <p:nvPr/>
          </p:nvSpPr>
          <p:spPr>
            <a:xfrm>
              <a:off x="938067" y="2005732"/>
              <a:ext cx="1947480" cy="1253659"/>
            </a:xfrm>
            <a:custGeom>
              <a:avLst/>
              <a:gdLst/>
              <a:ahLst/>
              <a:cxnLst/>
              <a:rect l="l" t="t" r="r" b="b"/>
              <a:pathLst>
                <a:path w="106043" h="68310" extrusionOk="0">
                  <a:moveTo>
                    <a:pt x="96571" y="0"/>
                  </a:moveTo>
                  <a:cubicBezTo>
                    <a:pt x="96559" y="0"/>
                    <a:pt x="96547" y="0"/>
                    <a:pt x="96536" y="0"/>
                  </a:cubicBezTo>
                  <a:lnTo>
                    <a:pt x="53605" y="2502"/>
                  </a:lnTo>
                  <a:cubicBezTo>
                    <a:pt x="52104" y="2602"/>
                    <a:pt x="50603" y="2969"/>
                    <a:pt x="49235" y="3570"/>
                  </a:cubicBezTo>
                  <a:lnTo>
                    <a:pt x="2602" y="24418"/>
                  </a:lnTo>
                  <a:cubicBezTo>
                    <a:pt x="934" y="25185"/>
                    <a:pt x="0" y="26986"/>
                    <a:pt x="367" y="28788"/>
                  </a:cubicBezTo>
                  <a:lnTo>
                    <a:pt x="8073" y="65214"/>
                  </a:lnTo>
                  <a:cubicBezTo>
                    <a:pt x="8473" y="67090"/>
                    <a:pt x="10149" y="68310"/>
                    <a:pt x="11919" y="68310"/>
                  </a:cubicBezTo>
                  <a:cubicBezTo>
                    <a:pt x="12509" y="68310"/>
                    <a:pt x="13109" y="68174"/>
                    <a:pt x="13677" y="67882"/>
                  </a:cubicBezTo>
                  <a:lnTo>
                    <a:pt x="59709" y="44899"/>
                  </a:lnTo>
                  <a:lnTo>
                    <a:pt x="102173" y="43498"/>
                  </a:lnTo>
                  <a:cubicBezTo>
                    <a:pt x="104375" y="43431"/>
                    <a:pt x="106042" y="41430"/>
                    <a:pt x="105709" y="39228"/>
                  </a:cubicBezTo>
                  <a:lnTo>
                    <a:pt x="100038" y="4370"/>
                  </a:lnTo>
                  <a:cubicBezTo>
                    <a:pt x="99740" y="2580"/>
                    <a:pt x="98388" y="0"/>
                    <a:pt x="965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3"/>
            <p:cNvSpPr/>
            <p:nvPr/>
          </p:nvSpPr>
          <p:spPr>
            <a:xfrm>
              <a:off x="715079" y="1570465"/>
              <a:ext cx="1156003" cy="1185828"/>
            </a:xfrm>
            <a:custGeom>
              <a:avLst/>
              <a:gdLst/>
              <a:ahLst/>
              <a:cxnLst/>
              <a:rect l="l" t="t" r="r" b="b"/>
              <a:pathLst>
                <a:path w="62946" h="64614" extrusionOk="0">
                  <a:moveTo>
                    <a:pt x="22516" y="0"/>
                  </a:moveTo>
                  <a:lnTo>
                    <a:pt x="0" y="20782"/>
                  </a:lnTo>
                  <a:lnTo>
                    <a:pt x="40429" y="64613"/>
                  </a:lnTo>
                  <a:lnTo>
                    <a:pt x="62945" y="43865"/>
                  </a:lnTo>
                  <a:lnTo>
                    <a:pt x="225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3"/>
            <p:cNvSpPr/>
            <p:nvPr/>
          </p:nvSpPr>
          <p:spPr>
            <a:xfrm>
              <a:off x="766538" y="1620054"/>
              <a:ext cx="1059201" cy="1088487"/>
            </a:xfrm>
            <a:custGeom>
              <a:avLst/>
              <a:gdLst/>
              <a:ahLst/>
              <a:cxnLst/>
              <a:rect l="l" t="t" r="r" b="b"/>
              <a:pathLst>
                <a:path w="57675" h="59310" fill="none" extrusionOk="0">
                  <a:moveTo>
                    <a:pt x="0" y="18313"/>
                  </a:moveTo>
                  <a:lnTo>
                    <a:pt x="19881" y="0"/>
                  </a:lnTo>
                  <a:lnTo>
                    <a:pt x="57675" y="40996"/>
                  </a:lnTo>
                  <a:lnTo>
                    <a:pt x="37794" y="59309"/>
                  </a:lnTo>
                  <a:close/>
                </a:path>
              </a:pathLst>
            </a:custGeom>
            <a:solidFill>
              <a:schemeClr val="accent1"/>
            </a:solidFill>
            <a:ln w="10000" cap="flat" cmpd="sng">
              <a:solidFill>
                <a:schemeClr val="accen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3"/>
            <p:cNvSpPr/>
            <p:nvPr/>
          </p:nvSpPr>
          <p:spPr>
            <a:xfrm>
              <a:off x="1161055" y="2040454"/>
              <a:ext cx="259149" cy="235609"/>
            </a:xfrm>
            <a:custGeom>
              <a:avLst/>
              <a:gdLst/>
              <a:ahLst/>
              <a:cxnLst/>
              <a:rect l="l" t="t" r="r" b="b"/>
              <a:pathLst>
                <a:path w="14111" h="12838" extrusionOk="0">
                  <a:moveTo>
                    <a:pt x="5643" y="1"/>
                  </a:moveTo>
                  <a:cubicBezTo>
                    <a:pt x="4387" y="1"/>
                    <a:pt x="3208" y="404"/>
                    <a:pt x="2302" y="1244"/>
                  </a:cubicBezTo>
                  <a:cubicBezTo>
                    <a:pt x="0" y="3345"/>
                    <a:pt x="300" y="7382"/>
                    <a:pt x="2936" y="10217"/>
                  </a:cubicBezTo>
                  <a:cubicBezTo>
                    <a:pt x="4512" y="11933"/>
                    <a:pt x="6565" y="12837"/>
                    <a:pt x="8454" y="12837"/>
                  </a:cubicBezTo>
                  <a:cubicBezTo>
                    <a:pt x="9723" y="12837"/>
                    <a:pt x="10917" y="12429"/>
                    <a:pt x="11842" y="11585"/>
                  </a:cubicBezTo>
                  <a:cubicBezTo>
                    <a:pt x="14110" y="9517"/>
                    <a:pt x="13810" y="5480"/>
                    <a:pt x="11175" y="2612"/>
                  </a:cubicBezTo>
                  <a:cubicBezTo>
                    <a:pt x="9593" y="910"/>
                    <a:pt x="7530" y="1"/>
                    <a:pt x="5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3"/>
            <p:cNvSpPr/>
            <p:nvPr/>
          </p:nvSpPr>
          <p:spPr>
            <a:xfrm>
              <a:off x="952759" y="1255793"/>
              <a:ext cx="902383" cy="1220111"/>
            </a:xfrm>
            <a:custGeom>
              <a:avLst/>
              <a:gdLst/>
              <a:ahLst/>
              <a:cxnLst/>
              <a:rect l="l" t="t" r="r" b="b"/>
              <a:pathLst>
                <a:path w="49136" h="66482" extrusionOk="0">
                  <a:moveTo>
                    <a:pt x="28788" y="1"/>
                  </a:moveTo>
                  <a:lnTo>
                    <a:pt x="1" y="10442"/>
                  </a:lnTo>
                  <a:lnTo>
                    <a:pt x="20315" y="66482"/>
                  </a:lnTo>
                  <a:lnTo>
                    <a:pt x="49136" y="56041"/>
                  </a:lnTo>
                  <a:lnTo>
                    <a:pt x="287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3"/>
            <p:cNvSpPr/>
            <p:nvPr/>
          </p:nvSpPr>
          <p:spPr>
            <a:xfrm>
              <a:off x="998708" y="1301711"/>
              <a:ext cx="815388" cy="1131340"/>
            </a:xfrm>
            <a:custGeom>
              <a:avLst/>
              <a:gdLst/>
              <a:ahLst/>
              <a:cxnLst/>
              <a:rect l="l" t="t" r="r" b="b"/>
              <a:pathLst>
                <a:path w="44399" h="61645" fill="none" extrusionOk="0">
                  <a:moveTo>
                    <a:pt x="0" y="9207"/>
                  </a:moveTo>
                  <a:lnTo>
                    <a:pt x="25385" y="1"/>
                  </a:lnTo>
                  <a:lnTo>
                    <a:pt x="44399" y="52438"/>
                  </a:lnTo>
                  <a:lnTo>
                    <a:pt x="18981" y="61645"/>
                  </a:lnTo>
                  <a:close/>
                </a:path>
              </a:pathLst>
            </a:custGeom>
            <a:solidFill>
              <a:schemeClr val="accent1"/>
            </a:solidFill>
            <a:ln w="10850" cap="flat" cmpd="sng">
              <a:solidFill>
                <a:schemeClr val="accen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3"/>
            <p:cNvSpPr/>
            <p:nvPr/>
          </p:nvSpPr>
          <p:spPr>
            <a:xfrm>
              <a:off x="1282337" y="1733362"/>
              <a:ext cx="242620" cy="252989"/>
            </a:xfrm>
            <a:custGeom>
              <a:avLst/>
              <a:gdLst/>
              <a:ahLst/>
              <a:cxnLst/>
              <a:rect l="l" t="t" r="r" b="b"/>
              <a:pathLst>
                <a:path w="13211" h="13785" extrusionOk="0">
                  <a:moveTo>
                    <a:pt x="5738" y="1"/>
                  </a:moveTo>
                  <a:cubicBezTo>
                    <a:pt x="5220" y="1"/>
                    <a:pt x="4704" y="86"/>
                    <a:pt x="4204" y="264"/>
                  </a:cubicBezTo>
                  <a:cubicBezTo>
                    <a:pt x="1302" y="1332"/>
                    <a:pt x="1" y="5168"/>
                    <a:pt x="1335" y="8804"/>
                  </a:cubicBezTo>
                  <a:cubicBezTo>
                    <a:pt x="2407" y="11826"/>
                    <a:pt x="4927" y="13785"/>
                    <a:pt x="7423" y="13785"/>
                  </a:cubicBezTo>
                  <a:cubicBezTo>
                    <a:pt x="7957" y="13785"/>
                    <a:pt x="8490" y="13695"/>
                    <a:pt x="9007" y="13507"/>
                  </a:cubicBezTo>
                  <a:cubicBezTo>
                    <a:pt x="11909" y="12473"/>
                    <a:pt x="13210" y="8637"/>
                    <a:pt x="11876" y="5001"/>
                  </a:cubicBezTo>
                  <a:cubicBezTo>
                    <a:pt x="10772" y="1964"/>
                    <a:pt x="8228" y="1"/>
                    <a:pt x="57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3"/>
            <p:cNvSpPr/>
            <p:nvPr/>
          </p:nvSpPr>
          <p:spPr>
            <a:xfrm>
              <a:off x="1970290" y="2152662"/>
              <a:ext cx="666539" cy="41642"/>
            </a:xfrm>
            <a:custGeom>
              <a:avLst/>
              <a:gdLst/>
              <a:ahLst/>
              <a:cxnLst/>
              <a:rect l="l" t="t" r="r" b="b"/>
              <a:pathLst>
                <a:path w="36294" h="2269" fill="none" extrusionOk="0">
                  <a:moveTo>
                    <a:pt x="1" y="2268"/>
                  </a:moveTo>
                  <a:lnTo>
                    <a:pt x="36293" y="0"/>
                  </a:lnTo>
                </a:path>
              </a:pathLst>
            </a:custGeom>
            <a:solidFill>
              <a:schemeClr val="accent2"/>
            </a:solidFill>
            <a:ln w="208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3"/>
            <p:cNvSpPr/>
            <p:nvPr/>
          </p:nvSpPr>
          <p:spPr>
            <a:xfrm>
              <a:off x="1890054" y="2211426"/>
              <a:ext cx="121925" cy="558944"/>
            </a:xfrm>
            <a:custGeom>
              <a:avLst/>
              <a:gdLst/>
              <a:ahLst/>
              <a:cxnLst/>
              <a:rect l="l" t="t" r="r" b="b"/>
              <a:pathLst>
                <a:path w="6639" h="30456" fill="none" extrusionOk="0">
                  <a:moveTo>
                    <a:pt x="0" y="0"/>
                  </a:moveTo>
                  <a:lnTo>
                    <a:pt x="6638" y="30456"/>
                  </a:lnTo>
                </a:path>
              </a:pathLst>
            </a:custGeom>
            <a:solidFill>
              <a:schemeClr val="accent2"/>
            </a:solidFill>
            <a:ln w="208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3"/>
            <p:cNvSpPr/>
            <p:nvPr/>
          </p:nvSpPr>
          <p:spPr>
            <a:xfrm>
              <a:off x="1077733" y="2715863"/>
              <a:ext cx="151952" cy="430384"/>
            </a:xfrm>
            <a:custGeom>
              <a:avLst/>
              <a:gdLst/>
              <a:ahLst/>
              <a:cxnLst/>
              <a:rect l="l" t="t" r="r" b="b"/>
              <a:pathLst>
                <a:path w="8274" h="23451" extrusionOk="0">
                  <a:moveTo>
                    <a:pt x="1" y="1"/>
                  </a:moveTo>
                  <a:lnTo>
                    <a:pt x="4704" y="23451"/>
                  </a:lnTo>
                  <a:cubicBezTo>
                    <a:pt x="4704" y="23451"/>
                    <a:pt x="8273" y="1414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3"/>
            <p:cNvSpPr/>
            <p:nvPr/>
          </p:nvSpPr>
          <p:spPr>
            <a:xfrm>
              <a:off x="1089376" y="2403045"/>
              <a:ext cx="766996" cy="410013"/>
            </a:xfrm>
            <a:custGeom>
              <a:avLst/>
              <a:gdLst/>
              <a:ahLst/>
              <a:cxnLst/>
              <a:rect l="l" t="t" r="r" b="b"/>
              <a:pathLst>
                <a:path w="41764" h="22341" extrusionOk="0">
                  <a:moveTo>
                    <a:pt x="0" y="17346"/>
                  </a:moveTo>
                  <a:cubicBezTo>
                    <a:pt x="2" y="17349"/>
                    <a:pt x="5" y="17351"/>
                    <a:pt x="12" y="17352"/>
                  </a:cubicBezTo>
                  <a:lnTo>
                    <a:pt x="12" y="17352"/>
                  </a:lnTo>
                  <a:cubicBezTo>
                    <a:pt x="4" y="17348"/>
                    <a:pt x="0" y="17346"/>
                    <a:pt x="0" y="17346"/>
                  </a:cubicBezTo>
                  <a:close/>
                  <a:moveTo>
                    <a:pt x="41563" y="0"/>
                  </a:moveTo>
                  <a:cubicBezTo>
                    <a:pt x="41562" y="1"/>
                    <a:pt x="1085" y="17353"/>
                    <a:pt x="21" y="17353"/>
                  </a:cubicBezTo>
                  <a:cubicBezTo>
                    <a:pt x="18" y="17353"/>
                    <a:pt x="15" y="17352"/>
                    <a:pt x="12" y="17352"/>
                  </a:cubicBezTo>
                  <a:lnTo>
                    <a:pt x="12" y="17352"/>
                  </a:lnTo>
                  <a:cubicBezTo>
                    <a:pt x="382" y="17547"/>
                    <a:pt x="9589" y="22341"/>
                    <a:pt x="19308" y="22341"/>
                  </a:cubicBezTo>
                  <a:cubicBezTo>
                    <a:pt x="23002" y="22341"/>
                    <a:pt x="26770" y="21648"/>
                    <a:pt x="30155" y="19748"/>
                  </a:cubicBezTo>
                  <a:cubicBezTo>
                    <a:pt x="37360" y="15845"/>
                    <a:pt x="41763" y="8206"/>
                    <a:pt x="415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3"/>
            <p:cNvSpPr/>
            <p:nvPr/>
          </p:nvSpPr>
          <p:spPr>
            <a:xfrm>
              <a:off x="1852681" y="2403045"/>
              <a:ext cx="94359" cy="383237"/>
            </a:xfrm>
            <a:custGeom>
              <a:avLst/>
              <a:gdLst/>
              <a:ahLst/>
              <a:cxnLst/>
              <a:rect l="l" t="t" r="r" b="b"/>
              <a:pathLst>
                <a:path w="5138" h="20882" extrusionOk="0">
                  <a:moveTo>
                    <a:pt x="0" y="0"/>
                  </a:moveTo>
                  <a:lnTo>
                    <a:pt x="3903" y="20882"/>
                  </a:lnTo>
                  <a:cubicBezTo>
                    <a:pt x="5137" y="7706"/>
                    <a:pt x="1" y="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3"/>
            <p:cNvSpPr/>
            <p:nvPr/>
          </p:nvSpPr>
          <p:spPr>
            <a:xfrm>
              <a:off x="1823885" y="2194285"/>
              <a:ext cx="17171" cy="7359"/>
            </a:xfrm>
            <a:custGeom>
              <a:avLst/>
              <a:gdLst/>
              <a:ahLst/>
              <a:cxnLst/>
              <a:rect l="l" t="t" r="r" b="b"/>
              <a:pathLst>
                <a:path w="935" h="401" fill="none" extrusionOk="0">
                  <a:moveTo>
                    <a:pt x="1" y="401"/>
                  </a:moveTo>
                  <a:lnTo>
                    <a:pt x="935" y="0"/>
                  </a:lnTo>
                </a:path>
              </a:pathLst>
            </a:custGeom>
            <a:noFill/>
            <a:ln w="108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3"/>
            <p:cNvSpPr/>
            <p:nvPr/>
          </p:nvSpPr>
          <p:spPr>
            <a:xfrm>
              <a:off x="1992347" y="2278762"/>
              <a:ext cx="667145" cy="41036"/>
            </a:xfrm>
            <a:custGeom>
              <a:avLst/>
              <a:gdLst/>
              <a:ahLst/>
              <a:cxnLst/>
              <a:rect l="l" t="t" r="r" b="b"/>
              <a:pathLst>
                <a:path w="36327" h="2236" fill="none" extrusionOk="0">
                  <a:moveTo>
                    <a:pt x="1" y="2236"/>
                  </a:moveTo>
                  <a:lnTo>
                    <a:pt x="36327" y="1"/>
                  </a:lnTo>
                </a:path>
              </a:pathLst>
            </a:custGeom>
            <a:solidFill>
              <a:schemeClr val="accent2"/>
            </a:solidFill>
            <a:ln w="208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3"/>
            <p:cNvSpPr/>
            <p:nvPr/>
          </p:nvSpPr>
          <p:spPr>
            <a:xfrm>
              <a:off x="2022373" y="2435492"/>
              <a:ext cx="667145" cy="41036"/>
            </a:xfrm>
            <a:custGeom>
              <a:avLst/>
              <a:gdLst/>
              <a:ahLst/>
              <a:cxnLst/>
              <a:rect l="l" t="t" r="r" b="b"/>
              <a:pathLst>
                <a:path w="36327" h="2236" fill="none" extrusionOk="0">
                  <a:moveTo>
                    <a:pt x="0" y="2235"/>
                  </a:moveTo>
                  <a:lnTo>
                    <a:pt x="36326" y="0"/>
                  </a:lnTo>
                </a:path>
              </a:pathLst>
            </a:custGeom>
            <a:solidFill>
              <a:schemeClr val="accent2"/>
            </a:solidFill>
            <a:ln w="208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3"/>
            <p:cNvSpPr/>
            <p:nvPr/>
          </p:nvSpPr>
          <p:spPr>
            <a:xfrm>
              <a:off x="2257005" y="1362935"/>
              <a:ext cx="333876" cy="264625"/>
            </a:xfrm>
            <a:custGeom>
              <a:avLst/>
              <a:gdLst/>
              <a:ahLst/>
              <a:cxnLst/>
              <a:rect l="l" t="t" r="r" b="b"/>
              <a:pathLst>
                <a:path w="18180" h="14419" extrusionOk="0">
                  <a:moveTo>
                    <a:pt x="15578" y="0"/>
                  </a:moveTo>
                  <a:cubicBezTo>
                    <a:pt x="15578" y="0"/>
                    <a:pt x="14677" y="9707"/>
                    <a:pt x="11041" y="10541"/>
                  </a:cubicBezTo>
                  <a:cubicBezTo>
                    <a:pt x="10273" y="10713"/>
                    <a:pt x="9494" y="10798"/>
                    <a:pt x="8716" y="10798"/>
                  </a:cubicBezTo>
                  <a:cubicBezTo>
                    <a:pt x="7229" y="10798"/>
                    <a:pt x="5749" y="10487"/>
                    <a:pt x="4370" y="9874"/>
                  </a:cubicBezTo>
                  <a:lnTo>
                    <a:pt x="1434" y="7639"/>
                  </a:lnTo>
                  <a:lnTo>
                    <a:pt x="0" y="12643"/>
                  </a:lnTo>
                  <a:cubicBezTo>
                    <a:pt x="0" y="12643"/>
                    <a:pt x="861" y="13797"/>
                    <a:pt x="2638" y="13797"/>
                  </a:cubicBezTo>
                  <a:cubicBezTo>
                    <a:pt x="3259" y="13797"/>
                    <a:pt x="3991" y="13656"/>
                    <a:pt x="4837" y="13276"/>
                  </a:cubicBezTo>
                  <a:cubicBezTo>
                    <a:pt x="4837" y="13276"/>
                    <a:pt x="7431" y="14418"/>
                    <a:pt x="10120" y="14418"/>
                  </a:cubicBezTo>
                  <a:cubicBezTo>
                    <a:pt x="11464" y="14418"/>
                    <a:pt x="12831" y="14133"/>
                    <a:pt x="13910" y="13276"/>
                  </a:cubicBezTo>
                  <a:cubicBezTo>
                    <a:pt x="17146" y="10708"/>
                    <a:pt x="18180" y="3670"/>
                    <a:pt x="18180" y="3670"/>
                  </a:cubicBezTo>
                  <a:lnTo>
                    <a:pt x="15578" y="0"/>
                  </a:lnTo>
                  <a:close/>
                </a:path>
              </a:pathLst>
            </a:custGeom>
            <a:solidFill>
              <a:srgbClr val="B979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3"/>
            <p:cNvSpPr/>
            <p:nvPr/>
          </p:nvSpPr>
          <p:spPr>
            <a:xfrm>
              <a:off x="2550441" y="901333"/>
              <a:ext cx="866497" cy="664416"/>
            </a:xfrm>
            <a:custGeom>
              <a:avLst/>
              <a:gdLst/>
              <a:ahLst/>
              <a:cxnLst/>
              <a:rect l="l" t="t" r="r" b="b"/>
              <a:pathLst>
                <a:path w="47182" h="36203" extrusionOk="0">
                  <a:moveTo>
                    <a:pt x="9993" y="1"/>
                  </a:moveTo>
                  <a:cubicBezTo>
                    <a:pt x="7006" y="1"/>
                    <a:pt x="2130" y="1684"/>
                    <a:pt x="1134" y="8340"/>
                  </a:cubicBezTo>
                  <a:cubicBezTo>
                    <a:pt x="0" y="16112"/>
                    <a:pt x="2502" y="20416"/>
                    <a:pt x="2502" y="20416"/>
                  </a:cubicBezTo>
                  <a:cubicBezTo>
                    <a:pt x="2502" y="20416"/>
                    <a:pt x="1268" y="22884"/>
                    <a:pt x="15811" y="32224"/>
                  </a:cubicBezTo>
                  <a:cubicBezTo>
                    <a:pt x="20189" y="35035"/>
                    <a:pt x="24636" y="36203"/>
                    <a:pt x="28739" y="36203"/>
                  </a:cubicBezTo>
                  <a:cubicBezTo>
                    <a:pt x="38269" y="36203"/>
                    <a:pt x="45947" y="29906"/>
                    <a:pt x="46600" y="23284"/>
                  </a:cubicBezTo>
                  <a:cubicBezTo>
                    <a:pt x="47181" y="17170"/>
                    <a:pt x="42968" y="16086"/>
                    <a:pt x="39908" y="16086"/>
                  </a:cubicBezTo>
                  <a:cubicBezTo>
                    <a:pt x="38227" y="16086"/>
                    <a:pt x="36893" y="16413"/>
                    <a:pt x="36893" y="16413"/>
                  </a:cubicBezTo>
                  <a:cubicBezTo>
                    <a:pt x="37260" y="14678"/>
                    <a:pt x="36726" y="12910"/>
                    <a:pt x="35459" y="11643"/>
                  </a:cubicBezTo>
                  <a:cubicBezTo>
                    <a:pt x="34844" y="10989"/>
                    <a:pt x="33754" y="10743"/>
                    <a:pt x="32449" y="10743"/>
                  </a:cubicBezTo>
                  <a:cubicBezTo>
                    <a:pt x="29295" y="10743"/>
                    <a:pt x="24879" y="12177"/>
                    <a:pt x="22850" y="12743"/>
                  </a:cubicBezTo>
                  <a:cubicBezTo>
                    <a:pt x="22318" y="12894"/>
                    <a:pt x="21863" y="12973"/>
                    <a:pt x="21464" y="12973"/>
                  </a:cubicBezTo>
                  <a:cubicBezTo>
                    <a:pt x="19738" y="12973"/>
                    <a:pt x="19055" y="11479"/>
                    <a:pt x="17646" y="7740"/>
                  </a:cubicBezTo>
                  <a:cubicBezTo>
                    <a:pt x="15945" y="3137"/>
                    <a:pt x="13877" y="701"/>
                    <a:pt x="11342" y="134"/>
                  </a:cubicBezTo>
                  <a:cubicBezTo>
                    <a:pt x="10968" y="51"/>
                    <a:pt x="10509" y="1"/>
                    <a:pt x="99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3"/>
            <p:cNvSpPr/>
            <p:nvPr/>
          </p:nvSpPr>
          <p:spPr>
            <a:xfrm>
              <a:off x="2639878" y="3099100"/>
              <a:ext cx="69236" cy="101031"/>
            </a:xfrm>
            <a:custGeom>
              <a:avLst/>
              <a:gdLst/>
              <a:ahLst/>
              <a:cxnLst/>
              <a:rect l="l" t="t" r="r" b="b"/>
              <a:pathLst>
                <a:path w="3770" h="5505" extrusionOk="0">
                  <a:moveTo>
                    <a:pt x="3770" y="0"/>
                  </a:moveTo>
                  <a:lnTo>
                    <a:pt x="0" y="367"/>
                  </a:lnTo>
                  <a:lnTo>
                    <a:pt x="200" y="5237"/>
                  </a:lnTo>
                  <a:lnTo>
                    <a:pt x="3603" y="5504"/>
                  </a:lnTo>
                  <a:lnTo>
                    <a:pt x="3770" y="5037"/>
                  </a:lnTo>
                  <a:lnTo>
                    <a:pt x="3770" y="0"/>
                  </a:lnTo>
                  <a:close/>
                </a:path>
              </a:pathLst>
            </a:custGeom>
            <a:solidFill>
              <a:srgbClr val="B979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3"/>
            <p:cNvSpPr/>
            <p:nvPr/>
          </p:nvSpPr>
          <p:spPr>
            <a:xfrm>
              <a:off x="2610476" y="3067258"/>
              <a:ext cx="120089" cy="40431"/>
            </a:xfrm>
            <a:custGeom>
              <a:avLst/>
              <a:gdLst/>
              <a:ahLst/>
              <a:cxnLst/>
              <a:rect l="l" t="t" r="r" b="b"/>
              <a:pathLst>
                <a:path w="6539" h="2203" extrusionOk="0">
                  <a:moveTo>
                    <a:pt x="6538" y="1"/>
                  </a:moveTo>
                  <a:lnTo>
                    <a:pt x="0" y="234"/>
                  </a:lnTo>
                  <a:lnTo>
                    <a:pt x="300" y="2069"/>
                  </a:lnTo>
                  <a:lnTo>
                    <a:pt x="6171" y="2202"/>
                  </a:lnTo>
                  <a:lnTo>
                    <a:pt x="65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3"/>
            <p:cNvSpPr/>
            <p:nvPr/>
          </p:nvSpPr>
          <p:spPr>
            <a:xfrm>
              <a:off x="3133015" y="2772793"/>
              <a:ext cx="121925" cy="113290"/>
            </a:xfrm>
            <a:custGeom>
              <a:avLst/>
              <a:gdLst/>
              <a:ahLst/>
              <a:cxnLst/>
              <a:rect l="l" t="t" r="r" b="b"/>
              <a:pathLst>
                <a:path w="6639" h="6173" extrusionOk="0">
                  <a:moveTo>
                    <a:pt x="5438" y="1"/>
                  </a:moveTo>
                  <a:lnTo>
                    <a:pt x="1" y="5071"/>
                  </a:lnTo>
                  <a:lnTo>
                    <a:pt x="1969" y="6172"/>
                  </a:lnTo>
                  <a:lnTo>
                    <a:pt x="6639" y="1902"/>
                  </a:lnTo>
                  <a:lnTo>
                    <a:pt x="54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3"/>
            <p:cNvSpPr/>
            <p:nvPr/>
          </p:nvSpPr>
          <p:spPr>
            <a:xfrm>
              <a:off x="3180801" y="2815646"/>
              <a:ext cx="108445" cy="105931"/>
            </a:xfrm>
            <a:custGeom>
              <a:avLst/>
              <a:gdLst/>
              <a:ahLst/>
              <a:cxnLst/>
              <a:rect l="l" t="t" r="r" b="b"/>
              <a:pathLst>
                <a:path w="5905" h="5772" extrusionOk="0">
                  <a:moveTo>
                    <a:pt x="2969" y="1"/>
                  </a:moveTo>
                  <a:lnTo>
                    <a:pt x="1" y="2736"/>
                  </a:lnTo>
                  <a:lnTo>
                    <a:pt x="3603" y="5772"/>
                  </a:lnTo>
                  <a:lnTo>
                    <a:pt x="5905" y="3036"/>
                  </a:lnTo>
                  <a:lnTo>
                    <a:pt x="2969" y="1"/>
                  </a:lnTo>
                  <a:close/>
                </a:path>
              </a:pathLst>
            </a:custGeom>
            <a:solidFill>
              <a:srgbClr val="B979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3"/>
            <p:cNvSpPr/>
            <p:nvPr/>
          </p:nvSpPr>
          <p:spPr>
            <a:xfrm>
              <a:off x="3212040" y="2865583"/>
              <a:ext cx="139078" cy="172330"/>
            </a:xfrm>
            <a:custGeom>
              <a:avLst/>
              <a:gdLst/>
              <a:ahLst/>
              <a:cxnLst/>
              <a:rect l="l" t="t" r="r" b="b"/>
              <a:pathLst>
                <a:path w="7573" h="9390" extrusionOk="0">
                  <a:moveTo>
                    <a:pt x="4482" y="1"/>
                  </a:moveTo>
                  <a:cubicBezTo>
                    <a:pt x="4246" y="1"/>
                    <a:pt x="4014" y="97"/>
                    <a:pt x="3870" y="282"/>
                  </a:cubicBezTo>
                  <a:lnTo>
                    <a:pt x="1435" y="3117"/>
                  </a:lnTo>
                  <a:cubicBezTo>
                    <a:pt x="1302" y="3251"/>
                    <a:pt x="1235" y="3451"/>
                    <a:pt x="1268" y="3618"/>
                  </a:cubicBezTo>
                  <a:cubicBezTo>
                    <a:pt x="1302" y="4385"/>
                    <a:pt x="1302" y="5119"/>
                    <a:pt x="1268" y="5886"/>
                  </a:cubicBezTo>
                  <a:cubicBezTo>
                    <a:pt x="1135" y="6853"/>
                    <a:pt x="1" y="8355"/>
                    <a:pt x="1" y="8355"/>
                  </a:cubicBezTo>
                  <a:cubicBezTo>
                    <a:pt x="132" y="8852"/>
                    <a:pt x="529" y="9390"/>
                    <a:pt x="936" y="9390"/>
                  </a:cubicBezTo>
                  <a:cubicBezTo>
                    <a:pt x="1048" y="9390"/>
                    <a:pt x="1160" y="9349"/>
                    <a:pt x="1268" y="9255"/>
                  </a:cubicBezTo>
                  <a:cubicBezTo>
                    <a:pt x="1669" y="8955"/>
                    <a:pt x="5672" y="4452"/>
                    <a:pt x="7239" y="2650"/>
                  </a:cubicBezTo>
                  <a:cubicBezTo>
                    <a:pt x="7573" y="2284"/>
                    <a:pt x="7473" y="1716"/>
                    <a:pt x="7073" y="1450"/>
                  </a:cubicBezTo>
                  <a:lnTo>
                    <a:pt x="4904" y="115"/>
                  </a:lnTo>
                  <a:cubicBezTo>
                    <a:pt x="4776" y="38"/>
                    <a:pt x="4628" y="1"/>
                    <a:pt x="4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3"/>
            <p:cNvSpPr/>
            <p:nvPr/>
          </p:nvSpPr>
          <p:spPr>
            <a:xfrm>
              <a:off x="2540028" y="3190312"/>
              <a:ext cx="191143" cy="75410"/>
            </a:xfrm>
            <a:custGeom>
              <a:avLst/>
              <a:gdLst/>
              <a:ahLst/>
              <a:cxnLst/>
              <a:rect l="l" t="t" r="r" b="b"/>
              <a:pathLst>
                <a:path w="10408" h="4109" extrusionOk="0">
                  <a:moveTo>
                    <a:pt x="9040" y="1"/>
                  </a:moveTo>
                  <a:lnTo>
                    <a:pt x="5304" y="101"/>
                  </a:lnTo>
                  <a:cubicBezTo>
                    <a:pt x="5137" y="101"/>
                    <a:pt x="4937" y="167"/>
                    <a:pt x="4803" y="301"/>
                  </a:cubicBezTo>
                  <a:cubicBezTo>
                    <a:pt x="4303" y="835"/>
                    <a:pt x="3736" y="1335"/>
                    <a:pt x="3136" y="1802"/>
                  </a:cubicBezTo>
                  <a:cubicBezTo>
                    <a:pt x="2368" y="2369"/>
                    <a:pt x="467" y="2536"/>
                    <a:pt x="467" y="2536"/>
                  </a:cubicBezTo>
                  <a:cubicBezTo>
                    <a:pt x="100" y="3036"/>
                    <a:pt x="0" y="3937"/>
                    <a:pt x="634" y="4037"/>
                  </a:cubicBezTo>
                  <a:cubicBezTo>
                    <a:pt x="934" y="4097"/>
                    <a:pt x="3228" y="4109"/>
                    <a:pt x="5526" y="4109"/>
                  </a:cubicBezTo>
                  <a:cubicBezTo>
                    <a:pt x="7058" y="4109"/>
                    <a:pt x="8593" y="4104"/>
                    <a:pt x="9540" y="4104"/>
                  </a:cubicBezTo>
                  <a:cubicBezTo>
                    <a:pt x="10041" y="4104"/>
                    <a:pt x="10407" y="3670"/>
                    <a:pt x="10307" y="3170"/>
                  </a:cubicBezTo>
                  <a:lnTo>
                    <a:pt x="9874" y="668"/>
                  </a:lnTo>
                  <a:cubicBezTo>
                    <a:pt x="9807" y="267"/>
                    <a:pt x="9440" y="1"/>
                    <a:pt x="9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3"/>
            <p:cNvSpPr/>
            <p:nvPr/>
          </p:nvSpPr>
          <p:spPr>
            <a:xfrm>
              <a:off x="2512443" y="1250967"/>
              <a:ext cx="463147" cy="426641"/>
            </a:xfrm>
            <a:custGeom>
              <a:avLst/>
              <a:gdLst/>
              <a:ahLst/>
              <a:cxnLst/>
              <a:rect l="l" t="t" r="r" b="b"/>
              <a:pathLst>
                <a:path w="25219" h="23247" extrusionOk="0">
                  <a:moveTo>
                    <a:pt x="10866" y="1"/>
                  </a:moveTo>
                  <a:cubicBezTo>
                    <a:pt x="8153" y="1"/>
                    <a:pt x="5376" y="268"/>
                    <a:pt x="3070" y="1064"/>
                  </a:cubicBezTo>
                  <a:cubicBezTo>
                    <a:pt x="3070" y="1064"/>
                    <a:pt x="735" y="1731"/>
                    <a:pt x="1" y="8236"/>
                  </a:cubicBezTo>
                  <a:lnTo>
                    <a:pt x="2770" y="9137"/>
                  </a:lnTo>
                  <a:cubicBezTo>
                    <a:pt x="2770" y="9137"/>
                    <a:pt x="3770" y="21379"/>
                    <a:pt x="4404" y="23247"/>
                  </a:cubicBezTo>
                  <a:lnTo>
                    <a:pt x="19181" y="23247"/>
                  </a:lnTo>
                  <a:cubicBezTo>
                    <a:pt x="19181" y="23247"/>
                    <a:pt x="19348" y="12739"/>
                    <a:pt x="20015" y="10504"/>
                  </a:cubicBezTo>
                  <a:lnTo>
                    <a:pt x="25219" y="6869"/>
                  </a:lnTo>
                  <a:cubicBezTo>
                    <a:pt x="25219" y="6869"/>
                    <a:pt x="23818" y="1331"/>
                    <a:pt x="21783" y="1064"/>
                  </a:cubicBezTo>
                  <a:cubicBezTo>
                    <a:pt x="20452" y="871"/>
                    <a:pt x="15764" y="1"/>
                    <a:pt x="108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3"/>
            <p:cNvSpPr/>
            <p:nvPr/>
          </p:nvSpPr>
          <p:spPr>
            <a:xfrm>
              <a:off x="2744008" y="1387417"/>
              <a:ext cx="308771" cy="265506"/>
            </a:xfrm>
            <a:custGeom>
              <a:avLst/>
              <a:gdLst/>
              <a:ahLst/>
              <a:cxnLst/>
              <a:rect l="l" t="t" r="r" b="b"/>
              <a:pathLst>
                <a:path w="16813" h="14467" extrusionOk="0">
                  <a:moveTo>
                    <a:pt x="11809" y="1"/>
                  </a:moveTo>
                  <a:lnTo>
                    <a:pt x="8507" y="2302"/>
                  </a:lnTo>
                  <a:cubicBezTo>
                    <a:pt x="8507" y="2302"/>
                    <a:pt x="10475" y="7940"/>
                    <a:pt x="10842" y="10942"/>
                  </a:cubicBezTo>
                  <a:cubicBezTo>
                    <a:pt x="10842" y="10942"/>
                    <a:pt x="6139" y="9074"/>
                    <a:pt x="4938" y="8240"/>
                  </a:cubicBezTo>
                  <a:lnTo>
                    <a:pt x="4037" y="4937"/>
                  </a:lnTo>
                  <a:lnTo>
                    <a:pt x="935" y="3436"/>
                  </a:lnTo>
                  <a:lnTo>
                    <a:pt x="1" y="5938"/>
                  </a:lnTo>
                  <a:lnTo>
                    <a:pt x="2603" y="9140"/>
                  </a:lnTo>
                  <a:cubicBezTo>
                    <a:pt x="2603" y="9140"/>
                    <a:pt x="8278" y="14466"/>
                    <a:pt x="12021" y="14466"/>
                  </a:cubicBezTo>
                  <a:cubicBezTo>
                    <a:pt x="12446" y="14466"/>
                    <a:pt x="12846" y="14397"/>
                    <a:pt x="13210" y="14244"/>
                  </a:cubicBezTo>
                  <a:cubicBezTo>
                    <a:pt x="16813" y="12710"/>
                    <a:pt x="11809" y="1"/>
                    <a:pt x="11809" y="1"/>
                  </a:cubicBezTo>
                  <a:close/>
                </a:path>
              </a:pathLst>
            </a:custGeom>
            <a:solidFill>
              <a:srgbClr val="B979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3"/>
            <p:cNvSpPr/>
            <p:nvPr/>
          </p:nvSpPr>
          <p:spPr>
            <a:xfrm>
              <a:off x="2623937" y="949086"/>
              <a:ext cx="209471" cy="351524"/>
            </a:xfrm>
            <a:custGeom>
              <a:avLst/>
              <a:gdLst/>
              <a:ahLst/>
              <a:cxnLst/>
              <a:rect l="l" t="t" r="r" b="b"/>
              <a:pathLst>
                <a:path w="11406" h="19154" extrusionOk="0">
                  <a:moveTo>
                    <a:pt x="4938" y="1"/>
                  </a:moveTo>
                  <a:cubicBezTo>
                    <a:pt x="4104" y="835"/>
                    <a:pt x="3003" y="1368"/>
                    <a:pt x="1802" y="1535"/>
                  </a:cubicBezTo>
                  <a:cubicBezTo>
                    <a:pt x="1802" y="1535"/>
                    <a:pt x="1" y="5138"/>
                    <a:pt x="134" y="8073"/>
                  </a:cubicBezTo>
                  <a:cubicBezTo>
                    <a:pt x="268" y="11009"/>
                    <a:pt x="1769" y="12210"/>
                    <a:pt x="4571" y="12610"/>
                  </a:cubicBezTo>
                  <a:cubicBezTo>
                    <a:pt x="4571" y="12610"/>
                    <a:pt x="5772" y="16346"/>
                    <a:pt x="2636" y="16746"/>
                  </a:cubicBezTo>
                  <a:cubicBezTo>
                    <a:pt x="2369" y="16779"/>
                    <a:pt x="2303" y="17713"/>
                    <a:pt x="2303" y="17880"/>
                  </a:cubicBezTo>
                  <a:cubicBezTo>
                    <a:pt x="2403" y="18481"/>
                    <a:pt x="3003" y="18814"/>
                    <a:pt x="3570" y="18948"/>
                  </a:cubicBezTo>
                  <a:cubicBezTo>
                    <a:pt x="4171" y="19081"/>
                    <a:pt x="4771" y="19148"/>
                    <a:pt x="5371" y="19148"/>
                  </a:cubicBezTo>
                  <a:cubicBezTo>
                    <a:pt x="5441" y="19151"/>
                    <a:pt x="5509" y="19153"/>
                    <a:pt x="5578" y="19153"/>
                  </a:cubicBezTo>
                  <a:cubicBezTo>
                    <a:pt x="6802" y="19153"/>
                    <a:pt x="7951" y="18594"/>
                    <a:pt x="8741" y="17647"/>
                  </a:cubicBezTo>
                  <a:cubicBezTo>
                    <a:pt x="8807" y="17580"/>
                    <a:pt x="9441" y="16779"/>
                    <a:pt x="9441" y="16779"/>
                  </a:cubicBezTo>
                  <a:cubicBezTo>
                    <a:pt x="9441" y="16779"/>
                    <a:pt x="7940" y="16012"/>
                    <a:pt x="8474" y="11142"/>
                  </a:cubicBezTo>
                  <a:cubicBezTo>
                    <a:pt x="9174" y="10675"/>
                    <a:pt x="9741" y="10008"/>
                    <a:pt x="10041" y="9174"/>
                  </a:cubicBezTo>
                  <a:cubicBezTo>
                    <a:pt x="10609" y="8874"/>
                    <a:pt x="11042" y="8340"/>
                    <a:pt x="11242" y="7706"/>
                  </a:cubicBezTo>
                  <a:cubicBezTo>
                    <a:pt x="11405" y="7031"/>
                    <a:pt x="11032" y="6177"/>
                    <a:pt x="10246" y="6177"/>
                  </a:cubicBezTo>
                  <a:cubicBezTo>
                    <a:pt x="9907" y="6177"/>
                    <a:pt x="9491" y="6336"/>
                    <a:pt x="9007" y="6739"/>
                  </a:cubicBezTo>
                  <a:cubicBezTo>
                    <a:pt x="9007" y="6739"/>
                    <a:pt x="6039" y="5238"/>
                    <a:pt x="4938" y="1"/>
                  </a:cubicBezTo>
                  <a:close/>
                </a:path>
              </a:pathLst>
            </a:custGeom>
            <a:solidFill>
              <a:srgbClr val="B979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3"/>
            <p:cNvSpPr/>
            <p:nvPr/>
          </p:nvSpPr>
          <p:spPr>
            <a:xfrm>
              <a:off x="2652128" y="1047034"/>
              <a:ext cx="25142" cy="35604"/>
            </a:xfrm>
            <a:custGeom>
              <a:avLst/>
              <a:gdLst/>
              <a:ahLst/>
              <a:cxnLst/>
              <a:rect l="l" t="t" r="r" b="b"/>
              <a:pathLst>
                <a:path w="1369" h="1940" extrusionOk="0">
                  <a:moveTo>
                    <a:pt x="1368" y="1"/>
                  </a:moveTo>
                  <a:lnTo>
                    <a:pt x="0" y="1502"/>
                  </a:lnTo>
                  <a:cubicBezTo>
                    <a:pt x="275" y="1777"/>
                    <a:pt x="634" y="1940"/>
                    <a:pt x="1025" y="1940"/>
                  </a:cubicBezTo>
                  <a:cubicBezTo>
                    <a:pt x="1061" y="1940"/>
                    <a:pt x="1098" y="1939"/>
                    <a:pt x="1135" y="1936"/>
                  </a:cubicBezTo>
                  <a:lnTo>
                    <a:pt x="1368" y="1"/>
                  </a:lnTo>
                  <a:close/>
                </a:path>
              </a:pathLst>
            </a:custGeom>
            <a:solidFill>
              <a:srgbClr val="A24E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3"/>
            <p:cNvSpPr/>
            <p:nvPr/>
          </p:nvSpPr>
          <p:spPr>
            <a:xfrm>
              <a:off x="2687040" y="1095411"/>
              <a:ext cx="39228" cy="17160"/>
            </a:xfrm>
            <a:custGeom>
              <a:avLst/>
              <a:gdLst/>
              <a:ahLst/>
              <a:cxnLst/>
              <a:rect l="l" t="t" r="r" b="b"/>
              <a:pathLst>
                <a:path w="2136" h="935" fill="none" extrusionOk="0">
                  <a:moveTo>
                    <a:pt x="1" y="701"/>
                  </a:moveTo>
                  <a:cubicBezTo>
                    <a:pt x="1" y="701"/>
                    <a:pt x="1435" y="934"/>
                    <a:pt x="2136" y="0"/>
                  </a:cubicBezTo>
                </a:path>
              </a:pathLst>
            </a:custGeom>
            <a:noFill/>
            <a:ln w="75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3"/>
            <p:cNvSpPr/>
            <p:nvPr/>
          </p:nvSpPr>
          <p:spPr>
            <a:xfrm>
              <a:off x="2713393" y="993775"/>
              <a:ext cx="34324" cy="12883"/>
            </a:xfrm>
            <a:custGeom>
              <a:avLst/>
              <a:gdLst/>
              <a:ahLst/>
              <a:cxnLst/>
              <a:rect l="l" t="t" r="r" b="b"/>
              <a:pathLst>
                <a:path w="1869" h="702" fill="none" extrusionOk="0">
                  <a:moveTo>
                    <a:pt x="0" y="201"/>
                  </a:moveTo>
                  <a:cubicBezTo>
                    <a:pt x="667" y="1"/>
                    <a:pt x="1401" y="201"/>
                    <a:pt x="1868" y="701"/>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3"/>
            <p:cNvSpPr/>
            <p:nvPr/>
          </p:nvSpPr>
          <p:spPr>
            <a:xfrm>
              <a:off x="2645994" y="987663"/>
              <a:ext cx="22075" cy="8589"/>
            </a:xfrm>
            <a:custGeom>
              <a:avLst/>
              <a:gdLst/>
              <a:ahLst/>
              <a:cxnLst/>
              <a:rect l="l" t="t" r="r" b="b"/>
              <a:pathLst>
                <a:path w="1202" h="468" fill="none" extrusionOk="0">
                  <a:moveTo>
                    <a:pt x="1202" y="134"/>
                  </a:moveTo>
                  <a:cubicBezTo>
                    <a:pt x="1202" y="134"/>
                    <a:pt x="368" y="0"/>
                    <a:pt x="1" y="467"/>
                  </a:cubicBezTo>
                </a:path>
              </a:pathLst>
            </a:custGeom>
            <a:noFill/>
            <a:ln w="108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3"/>
            <p:cNvSpPr/>
            <p:nvPr/>
          </p:nvSpPr>
          <p:spPr>
            <a:xfrm>
              <a:off x="2710932" y="1033508"/>
              <a:ext cx="14104" cy="19674"/>
            </a:xfrm>
            <a:custGeom>
              <a:avLst/>
              <a:gdLst/>
              <a:ahLst/>
              <a:cxnLst/>
              <a:rect l="l" t="t" r="r" b="b"/>
              <a:pathLst>
                <a:path w="768" h="1072" extrusionOk="0">
                  <a:moveTo>
                    <a:pt x="402" y="1"/>
                  </a:moveTo>
                  <a:cubicBezTo>
                    <a:pt x="243" y="1"/>
                    <a:pt x="65" y="221"/>
                    <a:pt x="34" y="471"/>
                  </a:cubicBezTo>
                  <a:cubicBezTo>
                    <a:pt x="1" y="771"/>
                    <a:pt x="134" y="1038"/>
                    <a:pt x="301" y="1072"/>
                  </a:cubicBezTo>
                  <a:cubicBezTo>
                    <a:pt x="501" y="1072"/>
                    <a:pt x="701" y="871"/>
                    <a:pt x="735" y="571"/>
                  </a:cubicBezTo>
                  <a:cubicBezTo>
                    <a:pt x="768" y="271"/>
                    <a:pt x="634" y="37"/>
                    <a:pt x="434" y="4"/>
                  </a:cubicBezTo>
                  <a:cubicBezTo>
                    <a:pt x="424" y="2"/>
                    <a:pt x="413"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3"/>
            <p:cNvSpPr/>
            <p:nvPr/>
          </p:nvSpPr>
          <p:spPr>
            <a:xfrm>
              <a:off x="2649667" y="1021872"/>
              <a:ext cx="14123" cy="19123"/>
            </a:xfrm>
            <a:custGeom>
              <a:avLst/>
              <a:gdLst/>
              <a:ahLst/>
              <a:cxnLst/>
              <a:rect l="l" t="t" r="r" b="b"/>
              <a:pathLst>
                <a:path w="769" h="1042" extrusionOk="0">
                  <a:moveTo>
                    <a:pt x="424" y="1"/>
                  </a:moveTo>
                  <a:cubicBezTo>
                    <a:pt x="240" y="1"/>
                    <a:pt x="65" y="193"/>
                    <a:pt x="34" y="471"/>
                  </a:cubicBezTo>
                  <a:cubicBezTo>
                    <a:pt x="1" y="772"/>
                    <a:pt x="134" y="1005"/>
                    <a:pt x="335" y="1038"/>
                  </a:cubicBezTo>
                  <a:cubicBezTo>
                    <a:pt x="345" y="1041"/>
                    <a:pt x="356" y="1042"/>
                    <a:pt x="367" y="1042"/>
                  </a:cubicBezTo>
                  <a:cubicBezTo>
                    <a:pt x="526" y="1042"/>
                    <a:pt x="704" y="821"/>
                    <a:pt x="735" y="571"/>
                  </a:cubicBezTo>
                  <a:cubicBezTo>
                    <a:pt x="768" y="271"/>
                    <a:pt x="635" y="4"/>
                    <a:pt x="468" y="4"/>
                  </a:cubicBezTo>
                  <a:cubicBezTo>
                    <a:pt x="453" y="2"/>
                    <a:pt x="439"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3"/>
            <p:cNvSpPr/>
            <p:nvPr/>
          </p:nvSpPr>
          <p:spPr>
            <a:xfrm>
              <a:off x="2707259" y="1028057"/>
              <a:ext cx="12268" cy="7121"/>
            </a:xfrm>
            <a:custGeom>
              <a:avLst/>
              <a:gdLst/>
              <a:ahLst/>
              <a:cxnLst/>
              <a:rect l="l" t="t" r="r" b="b"/>
              <a:pathLst>
                <a:path w="668" h="388" extrusionOk="0">
                  <a:moveTo>
                    <a:pt x="1" y="1"/>
                  </a:moveTo>
                  <a:lnTo>
                    <a:pt x="1" y="1"/>
                  </a:lnTo>
                  <a:cubicBezTo>
                    <a:pt x="24" y="235"/>
                    <a:pt x="212" y="388"/>
                    <a:pt x="415" y="388"/>
                  </a:cubicBezTo>
                  <a:cubicBezTo>
                    <a:pt x="501" y="388"/>
                    <a:pt x="589" y="361"/>
                    <a:pt x="668" y="301"/>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3"/>
            <p:cNvSpPr/>
            <p:nvPr/>
          </p:nvSpPr>
          <p:spPr>
            <a:xfrm>
              <a:off x="2647224" y="1017046"/>
              <a:ext cx="12268" cy="6735"/>
            </a:xfrm>
            <a:custGeom>
              <a:avLst/>
              <a:gdLst/>
              <a:ahLst/>
              <a:cxnLst/>
              <a:rect l="l" t="t" r="r" b="b"/>
              <a:pathLst>
                <a:path w="668" h="367" extrusionOk="0">
                  <a:moveTo>
                    <a:pt x="1" y="0"/>
                  </a:moveTo>
                  <a:cubicBezTo>
                    <a:pt x="25" y="219"/>
                    <a:pt x="226" y="367"/>
                    <a:pt x="436" y="367"/>
                  </a:cubicBezTo>
                  <a:cubicBezTo>
                    <a:pt x="515" y="367"/>
                    <a:pt x="595" y="346"/>
                    <a:pt x="668" y="301"/>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3"/>
            <p:cNvSpPr/>
            <p:nvPr/>
          </p:nvSpPr>
          <p:spPr>
            <a:xfrm>
              <a:off x="2583516" y="1662283"/>
              <a:ext cx="294060" cy="37990"/>
            </a:xfrm>
            <a:custGeom>
              <a:avLst/>
              <a:gdLst/>
              <a:ahLst/>
              <a:cxnLst/>
              <a:rect l="l" t="t" r="r" b="b"/>
              <a:pathLst>
                <a:path w="16012" h="2070" extrusionOk="0">
                  <a:moveTo>
                    <a:pt x="15578" y="1"/>
                  </a:moveTo>
                  <a:lnTo>
                    <a:pt x="0" y="201"/>
                  </a:lnTo>
                  <a:lnTo>
                    <a:pt x="0" y="1936"/>
                  </a:lnTo>
                  <a:lnTo>
                    <a:pt x="16012" y="2069"/>
                  </a:lnTo>
                  <a:lnTo>
                    <a:pt x="155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3"/>
            <p:cNvSpPr/>
            <p:nvPr/>
          </p:nvSpPr>
          <p:spPr>
            <a:xfrm>
              <a:off x="1912716" y="1296756"/>
              <a:ext cx="689202" cy="847206"/>
            </a:xfrm>
            <a:custGeom>
              <a:avLst/>
              <a:gdLst/>
              <a:ahLst/>
              <a:cxnLst/>
              <a:rect l="l" t="t" r="r" b="b"/>
              <a:pathLst>
                <a:path w="37528" h="46163" extrusionOk="0">
                  <a:moveTo>
                    <a:pt x="14783" y="1"/>
                  </a:moveTo>
                  <a:cubicBezTo>
                    <a:pt x="12453" y="1"/>
                    <a:pt x="10304" y="1525"/>
                    <a:pt x="9641" y="3873"/>
                  </a:cubicBezTo>
                  <a:lnTo>
                    <a:pt x="834" y="34495"/>
                  </a:lnTo>
                  <a:cubicBezTo>
                    <a:pt x="0" y="37330"/>
                    <a:pt x="1668" y="40299"/>
                    <a:pt x="4504" y="41133"/>
                  </a:cubicBezTo>
                  <a:lnTo>
                    <a:pt x="21316" y="45970"/>
                  </a:lnTo>
                  <a:cubicBezTo>
                    <a:pt x="21810" y="46094"/>
                    <a:pt x="22305" y="46162"/>
                    <a:pt x="22800" y="46162"/>
                  </a:cubicBezTo>
                  <a:cubicBezTo>
                    <a:pt x="22972" y="46162"/>
                    <a:pt x="23145" y="46154"/>
                    <a:pt x="23317" y="46137"/>
                  </a:cubicBezTo>
                  <a:cubicBezTo>
                    <a:pt x="25485" y="45903"/>
                    <a:pt x="27320" y="44402"/>
                    <a:pt x="27920" y="42301"/>
                  </a:cubicBezTo>
                  <a:lnTo>
                    <a:pt x="36727" y="11679"/>
                  </a:lnTo>
                  <a:cubicBezTo>
                    <a:pt x="37527" y="8843"/>
                    <a:pt x="35926" y="5875"/>
                    <a:pt x="33091" y="5041"/>
                  </a:cubicBezTo>
                  <a:lnTo>
                    <a:pt x="16245" y="204"/>
                  </a:lnTo>
                  <a:cubicBezTo>
                    <a:pt x="15758" y="66"/>
                    <a:pt x="15267" y="1"/>
                    <a:pt x="14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3"/>
            <p:cNvSpPr/>
            <p:nvPr/>
          </p:nvSpPr>
          <p:spPr>
            <a:xfrm>
              <a:off x="1973357" y="1555765"/>
              <a:ext cx="151952" cy="431614"/>
            </a:xfrm>
            <a:custGeom>
              <a:avLst/>
              <a:gdLst/>
              <a:ahLst/>
              <a:cxnLst/>
              <a:rect l="l" t="t" r="r" b="b"/>
              <a:pathLst>
                <a:path w="8274" h="23518" extrusionOk="0">
                  <a:moveTo>
                    <a:pt x="6472" y="1"/>
                  </a:moveTo>
                  <a:lnTo>
                    <a:pt x="1" y="23017"/>
                  </a:lnTo>
                  <a:lnTo>
                    <a:pt x="1802" y="23518"/>
                  </a:lnTo>
                  <a:lnTo>
                    <a:pt x="8273" y="535"/>
                  </a:lnTo>
                  <a:lnTo>
                    <a:pt x="64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3"/>
            <p:cNvSpPr/>
            <p:nvPr/>
          </p:nvSpPr>
          <p:spPr>
            <a:xfrm>
              <a:off x="2020537" y="1569236"/>
              <a:ext cx="152558" cy="431614"/>
            </a:xfrm>
            <a:custGeom>
              <a:avLst/>
              <a:gdLst/>
              <a:ahLst/>
              <a:cxnLst/>
              <a:rect l="l" t="t" r="r" b="b"/>
              <a:pathLst>
                <a:path w="8307" h="23518" extrusionOk="0">
                  <a:moveTo>
                    <a:pt x="6505" y="1"/>
                  </a:moveTo>
                  <a:lnTo>
                    <a:pt x="0" y="23017"/>
                  </a:lnTo>
                  <a:lnTo>
                    <a:pt x="1801" y="23518"/>
                  </a:lnTo>
                  <a:lnTo>
                    <a:pt x="8306" y="534"/>
                  </a:lnTo>
                  <a:lnTo>
                    <a:pt x="65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3"/>
            <p:cNvSpPr/>
            <p:nvPr/>
          </p:nvSpPr>
          <p:spPr>
            <a:xfrm>
              <a:off x="2068929" y="1583312"/>
              <a:ext cx="151934" cy="431614"/>
            </a:xfrm>
            <a:custGeom>
              <a:avLst/>
              <a:gdLst/>
              <a:ahLst/>
              <a:cxnLst/>
              <a:rect l="l" t="t" r="r" b="b"/>
              <a:pathLst>
                <a:path w="8273" h="23518" extrusionOk="0">
                  <a:moveTo>
                    <a:pt x="6472" y="1"/>
                  </a:moveTo>
                  <a:lnTo>
                    <a:pt x="0" y="22984"/>
                  </a:lnTo>
                  <a:lnTo>
                    <a:pt x="1802" y="23518"/>
                  </a:lnTo>
                  <a:lnTo>
                    <a:pt x="8273" y="501"/>
                  </a:lnTo>
                  <a:lnTo>
                    <a:pt x="64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3"/>
            <p:cNvSpPr/>
            <p:nvPr/>
          </p:nvSpPr>
          <p:spPr>
            <a:xfrm>
              <a:off x="2342145" y="1496395"/>
              <a:ext cx="69860" cy="89395"/>
            </a:xfrm>
            <a:custGeom>
              <a:avLst/>
              <a:gdLst/>
              <a:ahLst/>
              <a:cxnLst/>
              <a:rect l="l" t="t" r="r" b="b"/>
              <a:pathLst>
                <a:path w="3804" h="4871" extrusionOk="0">
                  <a:moveTo>
                    <a:pt x="901" y="0"/>
                  </a:moveTo>
                  <a:lnTo>
                    <a:pt x="334" y="2068"/>
                  </a:lnTo>
                  <a:cubicBezTo>
                    <a:pt x="1" y="3169"/>
                    <a:pt x="634" y="4270"/>
                    <a:pt x="1735" y="4570"/>
                  </a:cubicBezTo>
                  <a:lnTo>
                    <a:pt x="2803" y="4870"/>
                  </a:lnTo>
                  <a:lnTo>
                    <a:pt x="3670" y="1768"/>
                  </a:lnTo>
                  <a:cubicBezTo>
                    <a:pt x="3803" y="1268"/>
                    <a:pt x="3537" y="767"/>
                    <a:pt x="3070" y="601"/>
                  </a:cubicBezTo>
                  <a:lnTo>
                    <a:pt x="9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3"/>
            <p:cNvSpPr/>
            <p:nvPr/>
          </p:nvSpPr>
          <p:spPr>
            <a:xfrm>
              <a:off x="2360528" y="1420287"/>
              <a:ext cx="77813" cy="81026"/>
            </a:xfrm>
            <a:custGeom>
              <a:avLst/>
              <a:gdLst/>
              <a:ahLst/>
              <a:cxnLst/>
              <a:rect l="l" t="t" r="r" b="b"/>
              <a:pathLst>
                <a:path w="4237" h="4415" extrusionOk="0">
                  <a:moveTo>
                    <a:pt x="2580" y="1"/>
                  </a:moveTo>
                  <a:cubicBezTo>
                    <a:pt x="1700" y="1"/>
                    <a:pt x="882" y="569"/>
                    <a:pt x="634" y="1479"/>
                  </a:cubicBezTo>
                  <a:lnTo>
                    <a:pt x="0" y="3747"/>
                  </a:lnTo>
                  <a:lnTo>
                    <a:pt x="2135" y="4381"/>
                  </a:lnTo>
                  <a:cubicBezTo>
                    <a:pt x="2222" y="4404"/>
                    <a:pt x="2308" y="4415"/>
                    <a:pt x="2393" y="4415"/>
                  </a:cubicBezTo>
                  <a:cubicBezTo>
                    <a:pt x="2798" y="4415"/>
                    <a:pt x="3159" y="4161"/>
                    <a:pt x="3269" y="3747"/>
                  </a:cubicBezTo>
                  <a:lnTo>
                    <a:pt x="4237" y="378"/>
                  </a:lnTo>
                  <a:lnTo>
                    <a:pt x="3136" y="78"/>
                  </a:lnTo>
                  <a:cubicBezTo>
                    <a:pt x="2951" y="26"/>
                    <a:pt x="2764" y="1"/>
                    <a:pt x="25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3"/>
            <p:cNvSpPr/>
            <p:nvPr/>
          </p:nvSpPr>
          <p:spPr>
            <a:xfrm>
              <a:off x="2400343" y="1518418"/>
              <a:ext cx="77206" cy="76695"/>
            </a:xfrm>
            <a:custGeom>
              <a:avLst/>
              <a:gdLst/>
              <a:ahLst/>
              <a:cxnLst/>
              <a:rect l="l" t="t" r="r" b="b"/>
              <a:pathLst>
                <a:path w="4204" h="4179" extrusionOk="0">
                  <a:moveTo>
                    <a:pt x="1778" y="0"/>
                  </a:moveTo>
                  <a:cubicBezTo>
                    <a:pt x="1372" y="0"/>
                    <a:pt x="1006" y="254"/>
                    <a:pt x="868" y="668"/>
                  </a:cubicBezTo>
                  <a:lnTo>
                    <a:pt x="1" y="3770"/>
                  </a:lnTo>
                  <a:lnTo>
                    <a:pt x="1101" y="4104"/>
                  </a:lnTo>
                  <a:cubicBezTo>
                    <a:pt x="1287" y="4154"/>
                    <a:pt x="1472" y="4179"/>
                    <a:pt x="1653" y="4179"/>
                  </a:cubicBezTo>
                  <a:cubicBezTo>
                    <a:pt x="2550" y="4179"/>
                    <a:pt x="3354" y="3591"/>
                    <a:pt x="3603" y="2703"/>
                  </a:cubicBezTo>
                  <a:lnTo>
                    <a:pt x="4204" y="668"/>
                  </a:lnTo>
                  <a:lnTo>
                    <a:pt x="2035" y="34"/>
                  </a:lnTo>
                  <a:cubicBezTo>
                    <a:pt x="1949" y="11"/>
                    <a:pt x="1862" y="0"/>
                    <a:pt x="1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3"/>
            <p:cNvSpPr/>
            <p:nvPr/>
          </p:nvSpPr>
          <p:spPr>
            <a:xfrm>
              <a:off x="2425467" y="1429665"/>
              <a:ext cx="71697" cy="93671"/>
            </a:xfrm>
            <a:custGeom>
              <a:avLst/>
              <a:gdLst/>
              <a:ahLst/>
              <a:cxnLst/>
              <a:rect l="l" t="t" r="r" b="b"/>
              <a:pathLst>
                <a:path w="3904" h="5104" extrusionOk="0">
                  <a:moveTo>
                    <a:pt x="1101" y="0"/>
                  </a:moveTo>
                  <a:lnTo>
                    <a:pt x="134" y="3369"/>
                  </a:lnTo>
                  <a:cubicBezTo>
                    <a:pt x="0" y="3836"/>
                    <a:pt x="300" y="4337"/>
                    <a:pt x="767" y="4470"/>
                  </a:cubicBezTo>
                  <a:lnTo>
                    <a:pt x="2936" y="5104"/>
                  </a:lnTo>
                  <a:lnTo>
                    <a:pt x="3603" y="2802"/>
                  </a:lnTo>
                  <a:cubicBezTo>
                    <a:pt x="3903" y="1701"/>
                    <a:pt x="3269" y="601"/>
                    <a:pt x="2202" y="300"/>
                  </a:cubicBezTo>
                  <a:lnTo>
                    <a:pt x="11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3"/>
            <p:cNvSpPr/>
            <p:nvPr/>
          </p:nvSpPr>
          <p:spPr>
            <a:xfrm>
              <a:off x="2541240" y="1695960"/>
              <a:ext cx="684923" cy="1384182"/>
            </a:xfrm>
            <a:custGeom>
              <a:avLst/>
              <a:gdLst/>
              <a:ahLst/>
              <a:cxnLst/>
              <a:rect l="l" t="t" r="r" b="b"/>
              <a:pathLst>
                <a:path w="37295" h="75422" extrusionOk="0">
                  <a:moveTo>
                    <a:pt x="2903" y="1"/>
                  </a:moveTo>
                  <a:cubicBezTo>
                    <a:pt x="2903" y="1"/>
                    <a:pt x="1" y="24785"/>
                    <a:pt x="101" y="36427"/>
                  </a:cubicBezTo>
                  <a:cubicBezTo>
                    <a:pt x="201" y="48035"/>
                    <a:pt x="4337" y="75421"/>
                    <a:pt x="4337" y="75421"/>
                  </a:cubicBezTo>
                  <a:lnTo>
                    <a:pt x="9441" y="75421"/>
                  </a:lnTo>
                  <a:cubicBezTo>
                    <a:pt x="9441" y="75421"/>
                    <a:pt x="8774" y="53539"/>
                    <a:pt x="8840" y="46034"/>
                  </a:cubicBezTo>
                  <a:cubicBezTo>
                    <a:pt x="8940" y="38528"/>
                    <a:pt x="10308" y="26153"/>
                    <a:pt x="10308" y="26153"/>
                  </a:cubicBezTo>
                  <a:cubicBezTo>
                    <a:pt x="10308" y="26153"/>
                    <a:pt x="11909" y="37294"/>
                    <a:pt x="13844" y="41230"/>
                  </a:cubicBezTo>
                  <a:cubicBezTo>
                    <a:pt x="15779" y="45166"/>
                    <a:pt x="26420" y="59076"/>
                    <a:pt x="33825" y="63413"/>
                  </a:cubicBezTo>
                  <a:lnTo>
                    <a:pt x="37294" y="60244"/>
                  </a:lnTo>
                  <a:cubicBezTo>
                    <a:pt x="37294" y="60244"/>
                    <a:pt x="29589" y="50737"/>
                    <a:pt x="26720" y="46034"/>
                  </a:cubicBezTo>
                  <a:cubicBezTo>
                    <a:pt x="23851" y="41330"/>
                    <a:pt x="21249" y="39996"/>
                    <a:pt x="20182" y="31223"/>
                  </a:cubicBezTo>
                  <a:cubicBezTo>
                    <a:pt x="19114" y="22483"/>
                    <a:pt x="20949" y="8473"/>
                    <a:pt x="178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86"/>
                                        </p:tgtEl>
                                        <p:attrNameLst>
                                          <p:attrName>style.visibility</p:attrName>
                                        </p:attrNameLst>
                                      </p:cBhvr>
                                      <p:to>
                                        <p:strVal val="visible"/>
                                      </p:to>
                                    </p:set>
                                    <p:animEffect transition="in" filter="fade">
                                      <p:cBhvr>
                                        <p:cTn id="7" dur="1000"/>
                                        <p:tgtEl>
                                          <p:spTgt spid="1086"/>
                                        </p:tgtEl>
                                      </p:cBhvr>
                                    </p:animEffect>
                                  </p:childTnLst>
                                </p:cTn>
                              </p:par>
                              <p:par>
                                <p:cTn id="8" presetID="10" presetClass="entr" presetSubtype="0" fill="hold" nodeType="withEffect">
                                  <p:stCondLst>
                                    <p:cond delay="0"/>
                                  </p:stCondLst>
                                  <p:childTnLst>
                                    <p:set>
                                      <p:cBhvr>
                                        <p:cTn id="9" dur="1" fill="hold">
                                          <p:stCondLst>
                                            <p:cond delay="0"/>
                                          </p:stCondLst>
                                        </p:cTn>
                                        <p:tgtEl>
                                          <p:spTgt spid="1087"/>
                                        </p:tgtEl>
                                        <p:attrNameLst>
                                          <p:attrName>style.visibility</p:attrName>
                                        </p:attrNameLst>
                                      </p:cBhvr>
                                      <p:to>
                                        <p:strVal val="visible"/>
                                      </p:to>
                                    </p:set>
                                    <p:animEffect transition="in" filter="fade">
                                      <p:cBhvr>
                                        <p:cTn id="10" dur="1000"/>
                                        <p:tgtEl>
                                          <p:spTgt spid="1087"/>
                                        </p:tgtEl>
                                      </p:cBhvr>
                                    </p:animEffect>
                                  </p:childTnLst>
                                </p:cTn>
                              </p:par>
                              <p:par>
                                <p:cTn id="11" presetID="10" presetClass="entr" presetSubtype="0" fill="hold" nodeType="withEffect">
                                  <p:stCondLst>
                                    <p:cond delay="0"/>
                                  </p:stCondLst>
                                  <p:childTnLst>
                                    <p:set>
                                      <p:cBhvr>
                                        <p:cTn id="12" dur="1" fill="hold">
                                          <p:stCondLst>
                                            <p:cond delay="0"/>
                                          </p:stCondLst>
                                        </p:cTn>
                                        <p:tgtEl>
                                          <p:spTgt spid="1088"/>
                                        </p:tgtEl>
                                        <p:attrNameLst>
                                          <p:attrName>style.visibility</p:attrName>
                                        </p:attrNameLst>
                                      </p:cBhvr>
                                      <p:to>
                                        <p:strVal val="visible"/>
                                      </p:to>
                                    </p:set>
                                    <p:animEffect transition="in" filter="fade">
                                      <p:cBhvr>
                                        <p:cTn id="13" dur="1000"/>
                                        <p:tgtEl>
                                          <p:spTgt spid="1088"/>
                                        </p:tgtEl>
                                      </p:cBhvr>
                                    </p:animEffect>
                                  </p:childTnLst>
                                </p:cTn>
                              </p:par>
                              <p:par>
                                <p:cTn id="14" presetID="10" presetClass="entr" presetSubtype="0" fill="hold" nodeType="withEffect">
                                  <p:stCondLst>
                                    <p:cond delay="0"/>
                                  </p:stCondLst>
                                  <p:childTnLst>
                                    <p:set>
                                      <p:cBhvr>
                                        <p:cTn id="15" dur="1" fill="hold">
                                          <p:stCondLst>
                                            <p:cond delay="0"/>
                                          </p:stCondLst>
                                        </p:cTn>
                                        <p:tgtEl>
                                          <p:spTgt spid="1089"/>
                                        </p:tgtEl>
                                        <p:attrNameLst>
                                          <p:attrName>style.visibility</p:attrName>
                                        </p:attrNameLst>
                                      </p:cBhvr>
                                      <p:to>
                                        <p:strVal val="visible"/>
                                      </p:to>
                                    </p:set>
                                    <p:animEffect transition="in" filter="fade">
                                      <p:cBhvr>
                                        <p:cTn id="16" dur="1000"/>
                                        <p:tgtEl>
                                          <p:spTgt spid="1089"/>
                                        </p:tgtEl>
                                      </p:cBhvr>
                                    </p:animEffect>
                                  </p:childTnLst>
                                </p:cTn>
                              </p:par>
                            </p:childTnLst>
                          </p:cTn>
                        </p:par>
                        <p:par>
                          <p:cTn id="17" fill="hold">
                            <p:stCondLst>
                              <p:cond delay="1000"/>
                            </p:stCondLst>
                            <p:childTnLst>
                              <p:par>
                                <p:cTn id="18" presetID="10" presetClass="entr" presetSubtype="0" fill="hold" nodeType="afterEffect">
                                  <p:stCondLst>
                                    <p:cond delay="0"/>
                                  </p:stCondLst>
                                  <p:childTnLst>
                                    <p:set>
                                      <p:cBhvr>
                                        <p:cTn id="19" dur="1" fill="hold">
                                          <p:stCondLst>
                                            <p:cond delay="0"/>
                                          </p:stCondLst>
                                        </p:cTn>
                                        <p:tgtEl>
                                          <p:spTgt spid="1094"/>
                                        </p:tgtEl>
                                        <p:attrNameLst>
                                          <p:attrName>style.visibility</p:attrName>
                                        </p:attrNameLst>
                                      </p:cBhvr>
                                      <p:to>
                                        <p:strVal val="visible"/>
                                      </p:to>
                                    </p:set>
                                    <p:animEffect transition="in" filter="fade">
                                      <p:cBhvr>
                                        <p:cTn id="20" dur="1000"/>
                                        <p:tgtEl>
                                          <p:spTgt spid="10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148"/>
        <p:cNvGrpSpPr/>
        <p:nvPr/>
      </p:nvGrpSpPr>
      <p:grpSpPr>
        <a:xfrm>
          <a:off x="0" y="0"/>
          <a:ext cx="0" cy="0"/>
          <a:chOff x="0" y="0"/>
          <a:chExt cx="0" cy="0"/>
        </a:xfrm>
      </p:grpSpPr>
      <p:sp>
        <p:nvSpPr>
          <p:cNvPr id="1149" name="Google Shape;1149;p54"/>
          <p:cNvSpPr/>
          <p:nvPr/>
        </p:nvSpPr>
        <p:spPr>
          <a:xfrm>
            <a:off x="4668763" y="1488238"/>
            <a:ext cx="720900" cy="6837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4"/>
          <p:cNvSpPr/>
          <p:nvPr/>
        </p:nvSpPr>
        <p:spPr>
          <a:xfrm>
            <a:off x="688050" y="3337863"/>
            <a:ext cx="720900" cy="6837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4"/>
          <p:cNvSpPr txBox="1">
            <a:spLocks noGrp="1"/>
          </p:cNvSpPr>
          <p:nvPr>
            <p:ph type="title" idx="8"/>
          </p:nvPr>
        </p:nvSpPr>
        <p:spPr>
          <a:xfrm>
            <a:off x="720000" y="532925"/>
            <a:ext cx="7704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Key Features</a:t>
            </a:r>
            <a:endParaRPr/>
          </a:p>
        </p:txBody>
      </p:sp>
      <p:sp>
        <p:nvSpPr>
          <p:cNvPr id="1152" name="Google Shape;1152;p54"/>
          <p:cNvSpPr txBox="1">
            <a:spLocks noGrp="1"/>
          </p:cNvSpPr>
          <p:nvPr>
            <p:ph type="title" idx="6"/>
          </p:nvPr>
        </p:nvSpPr>
        <p:spPr>
          <a:xfrm>
            <a:off x="1502950" y="3299325"/>
            <a:ext cx="3288300" cy="7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Creating group</a:t>
            </a:r>
            <a:endParaRPr/>
          </a:p>
        </p:txBody>
      </p:sp>
      <p:sp>
        <p:nvSpPr>
          <p:cNvPr id="1153" name="Google Shape;1153;p54"/>
          <p:cNvSpPr txBox="1">
            <a:spLocks noGrp="1"/>
          </p:cNvSpPr>
          <p:nvPr>
            <p:ph type="title"/>
          </p:nvPr>
        </p:nvSpPr>
        <p:spPr>
          <a:xfrm>
            <a:off x="1653075" y="1449700"/>
            <a:ext cx="2867100" cy="83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User registration</a:t>
            </a:r>
            <a:endParaRPr/>
          </a:p>
        </p:txBody>
      </p:sp>
      <p:sp>
        <p:nvSpPr>
          <p:cNvPr id="1154" name="Google Shape;1154;p54"/>
          <p:cNvSpPr txBox="1">
            <a:spLocks noGrp="1"/>
          </p:cNvSpPr>
          <p:nvPr>
            <p:ph type="subTitle" idx="1"/>
          </p:nvPr>
        </p:nvSpPr>
        <p:spPr>
          <a:xfrm>
            <a:off x="1653063" y="2232150"/>
            <a:ext cx="286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dk1"/>
                </a:solidFill>
                <a:latin typeface="Poppins"/>
                <a:ea typeface="Poppins"/>
                <a:cs typeface="Poppins"/>
                <a:sym typeface="Poppins"/>
              </a:rPr>
              <a:t>creation of account</a:t>
            </a:r>
            <a:endParaRPr sz="1400">
              <a:solidFill>
                <a:schemeClr val="dk1"/>
              </a:solidFill>
              <a:latin typeface="Poppins"/>
              <a:ea typeface="Poppins"/>
              <a:cs typeface="Poppins"/>
              <a:sym typeface="Poppins"/>
            </a:endParaRPr>
          </a:p>
        </p:txBody>
      </p:sp>
      <p:sp>
        <p:nvSpPr>
          <p:cNvPr id="1155" name="Google Shape;1155;p54"/>
          <p:cNvSpPr txBox="1">
            <a:spLocks noGrp="1"/>
          </p:cNvSpPr>
          <p:nvPr>
            <p:ph type="title" idx="2"/>
          </p:nvPr>
        </p:nvSpPr>
        <p:spPr>
          <a:xfrm>
            <a:off x="5538251" y="1449700"/>
            <a:ext cx="2867100" cy="7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User login</a:t>
            </a:r>
            <a:endParaRPr/>
          </a:p>
        </p:txBody>
      </p:sp>
      <p:sp>
        <p:nvSpPr>
          <p:cNvPr id="1156" name="Google Shape;1156;p54"/>
          <p:cNvSpPr txBox="1">
            <a:spLocks noGrp="1"/>
          </p:cNvSpPr>
          <p:nvPr>
            <p:ph type="subTitle" idx="3"/>
          </p:nvPr>
        </p:nvSpPr>
        <p:spPr>
          <a:xfrm>
            <a:off x="5538250" y="2232150"/>
            <a:ext cx="2867100" cy="68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dk1"/>
                </a:solidFill>
                <a:latin typeface="Poppins"/>
                <a:ea typeface="Poppins"/>
                <a:cs typeface="Poppins"/>
                <a:sym typeface="Poppins"/>
              </a:rPr>
              <a:t>ability to login after creation of account</a:t>
            </a:r>
            <a:endParaRPr sz="1400">
              <a:solidFill>
                <a:schemeClr val="dk1"/>
              </a:solidFill>
              <a:latin typeface="Poppins"/>
              <a:ea typeface="Poppins"/>
              <a:cs typeface="Poppins"/>
              <a:sym typeface="Poppins"/>
            </a:endParaRPr>
          </a:p>
        </p:txBody>
      </p:sp>
      <p:sp>
        <p:nvSpPr>
          <p:cNvPr id="1157" name="Google Shape;1157;p54"/>
          <p:cNvSpPr txBox="1">
            <a:spLocks noGrp="1"/>
          </p:cNvSpPr>
          <p:nvPr>
            <p:ph type="subTitle" idx="7"/>
          </p:nvPr>
        </p:nvSpPr>
        <p:spPr>
          <a:xfrm>
            <a:off x="1596043" y="4060125"/>
            <a:ext cx="286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dk1"/>
                </a:solidFill>
                <a:latin typeface="Poppins"/>
                <a:ea typeface="Poppins"/>
                <a:cs typeface="Poppins"/>
                <a:sym typeface="Poppins"/>
              </a:rPr>
              <a:t>Users can create Passion Groups both paid and free </a:t>
            </a:r>
            <a:endParaRPr sz="1400">
              <a:solidFill>
                <a:schemeClr val="dk1"/>
              </a:solidFill>
              <a:latin typeface="Poppins"/>
              <a:ea typeface="Poppins"/>
              <a:cs typeface="Poppins"/>
              <a:sym typeface="Poppins"/>
            </a:endParaRPr>
          </a:p>
        </p:txBody>
      </p:sp>
      <p:grpSp>
        <p:nvGrpSpPr>
          <p:cNvPr id="1158" name="Google Shape;1158;p54"/>
          <p:cNvGrpSpPr/>
          <p:nvPr/>
        </p:nvGrpSpPr>
        <p:grpSpPr>
          <a:xfrm>
            <a:off x="827888" y="3458863"/>
            <a:ext cx="441225" cy="441700"/>
            <a:chOff x="6232263" y="2705175"/>
            <a:chExt cx="441225" cy="441700"/>
          </a:xfrm>
        </p:grpSpPr>
        <p:sp>
          <p:nvSpPr>
            <p:cNvPr id="1159" name="Google Shape;1159;p54"/>
            <p:cNvSpPr/>
            <p:nvPr/>
          </p:nvSpPr>
          <p:spPr>
            <a:xfrm>
              <a:off x="6259838" y="2705175"/>
              <a:ext cx="312250" cy="267375"/>
            </a:xfrm>
            <a:custGeom>
              <a:avLst/>
              <a:gdLst/>
              <a:ahLst/>
              <a:cxnLst/>
              <a:rect l="l" t="t" r="r" b="b"/>
              <a:pathLst>
                <a:path w="12490" h="10695" extrusionOk="0">
                  <a:moveTo>
                    <a:pt x="5356" y="2075"/>
                  </a:moveTo>
                  <a:cubicBezTo>
                    <a:pt x="5614" y="2075"/>
                    <a:pt x="5872" y="2244"/>
                    <a:pt x="5872" y="2582"/>
                  </a:cubicBezTo>
                  <a:lnTo>
                    <a:pt x="5872" y="2760"/>
                  </a:lnTo>
                  <a:lnTo>
                    <a:pt x="6370" y="2760"/>
                  </a:lnTo>
                  <a:cubicBezTo>
                    <a:pt x="7010" y="2831"/>
                    <a:pt x="7010" y="3720"/>
                    <a:pt x="6370" y="3791"/>
                  </a:cubicBezTo>
                  <a:lnTo>
                    <a:pt x="5338" y="3791"/>
                  </a:lnTo>
                  <a:cubicBezTo>
                    <a:pt x="4662" y="3791"/>
                    <a:pt x="4662" y="4823"/>
                    <a:pt x="5338" y="4823"/>
                  </a:cubicBezTo>
                  <a:cubicBezTo>
                    <a:pt x="7082" y="4823"/>
                    <a:pt x="7508" y="7278"/>
                    <a:pt x="5872" y="7848"/>
                  </a:cubicBezTo>
                  <a:lnTo>
                    <a:pt x="5872" y="8097"/>
                  </a:lnTo>
                  <a:cubicBezTo>
                    <a:pt x="5872" y="8435"/>
                    <a:pt x="5614" y="8604"/>
                    <a:pt x="5356" y="8604"/>
                  </a:cubicBezTo>
                  <a:cubicBezTo>
                    <a:pt x="5098" y="8604"/>
                    <a:pt x="4840" y="8435"/>
                    <a:pt x="4840" y="8097"/>
                  </a:cubicBezTo>
                  <a:lnTo>
                    <a:pt x="4840" y="7919"/>
                  </a:lnTo>
                  <a:lnTo>
                    <a:pt x="4306" y="7919"/>
                  </a:lnTo>
                  <a:cubicBezTo>
                    <a:pt x="3666" y="7883"/>
                    <a:pt x="3666" y="6958"/>
                    <a:pt x="4306" y="6887"/>
                  </a:cubicBezTo>
                  <a:lnTo>
                    <a:pt x="5338" y="6887"/>
                  </a:lnTo>
                  <a:cubicBezTo>
                    <a:pt x="6050" y="6887"/>
                    <a:pt x="6050" y="5855"/>
                    <a:pt x="5338" y="5855"/>
                  </a:cubicBezTo>
                  <a:cubicBezTo>
                    <a:pt x="3595" y="5855"/>
                    <a:pt x="3203" y="3436"/>
                    <a:pt x="4840" y="2866"/>
                  </a:cubicBezTo>
                  <a:lnTo>
                    <a:pt x="4840" y="2582"/>
                  </a:lnTo>
                  <a:cubicBezTo>
                    <a:pt x="4840" y="2244"/>
                    <a:pt x="5098" y="2075"/>
                    <a:pt x="5356" y="2075"/>
                  </a:cubicBezTo>
                  <a:close/>
                  <a:moveTo>
                    <a:pt x="5375" y="0"/>
                  </a:moveTo>
                  <a:cubicBezTo>
                    <a:pt x="2635" y="0"/>
                    <a:pt x="1" y="2134"/>
                    <a:pt x="1" y="5357"/>
                  </a:cubicBezTo>
                  <a:cubicBezTo>
                    <a:pt x="1" y="8310"/>
                    <a:pt x="2385" y="10694"/>
                    <a:pt x="5338" y="10694"/>
                  </a:cubicBezTo>
                  <a:cubicBezTo>
                    <a:pt x="10106" y="10694"/>
                    <a:pt x="12490" y="4930"/>
                    <a:pt x="9110" y="1585"/>
                  </a:cubicBezTo>
                  <a:cubicBezTo>
                    <a:pt x="8026" y="490"/>
                    <a:pt x="6688" y="0"/>
                    <a:pt x="5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4"/>
            <p:cNvSpPr/>
            <p:nvPr/>
          </p:nvSpPr>
          <p:spPr>
            <a:xfrm>
              <a:off x="6232263" y="2961375"/>
              <a:ext cx="441225" cy="185500"/>
            </a:xfrm>
            <a:custGeom>
              <a:avLst/>
              <a:gdLst/>
              <a:ahLst/>
              <a:cxnLst/>
              <a:rect l="l" t="t" r="r" b="b"/>
              <a:pathLst>
                <a:path w="17649" h="7420" extrusionOk="0">
                  <a:moveTo>
                    <a:pt x="13801" y="1"/>
                  </a:moveTo>
                  <a:cubicBezTo>
                    <a:pt x="12703" y="1"/>
                    <a:pt x="11627" y="359"/>
                    <a:pt x="10746" y="1051"/>
                  </a:cubicBezTo>
                  <a:lnTo>
                    <a:pt x="10355" y="1371"/>
                  </a:lnTo>
                  <a:lnTo>
                    <a:pt x="7829" y="1371"/>
                  </a:lnTo>
                  <a:cubicBezTo>
                    <a:pt x="6939" y="1371"/>
                    <a:pt x="6228" y="2118"/>
                    <a:pt x="6263" y="3008"/>
                  </a:cubicBezTo>
                  <a:cubicBezTo>
                    <a:pt x="6334" y="3826"/>
                    <a:pt x="7010" y="4467"/>
                    <a:pt x="7864" y="4467"/>
                  </a:cubicBezTo>
                  <a:lnTo>
                    <a:pt x="11565" y="4467"/>
                  </a:lnTo>
                  <a:cubicBezTo>
                    <a:pt x="12170" y="4538"/>
                    <a:pt x="12170" y="5463"/>
                    <a:pt x="11565" y="5499"/>
                  </a:cubicBezTo>
                  <a:lnTo>
                    <a:pt x="7900" y="5499"/>
                  </a:lnTo>
                  <a:cubicBezTo>
                    <a:pt x="6441" y="5499"/>
                    <a:pt x="5267" y="4360"/>
                    <a:pt x="5267" y="2937"/>
                  </a:cubicBezTo>
                  <a:cubicBezTo>
                    <a:pt x="5267" y="2545"/>
                    <a:pt x="5338" y="2154"/>
                    <a:pt x="5516" y="1798"/>
                  </a:cubicBezTo>
                  <a:lnTo>
                    <a:pt x="2314" y="375"/>
                  </a:lnTo>
                  <a:cubicBezTo>
                    <a:pt x="2088" y="273"/>
                    <a:pt x="1858" y="226"/>
                    <a:pt x="1635" y="226"/>
                  </a:cubicBezTo>
                  <a:cubicBezTo>
                    <a:pt x="767" y="226"/>
                    <a:pt x="1" y="935"/>
                    <a:pt x="1" y="1869"/>
                  </a:cubicBezTo>
                  <a:cubicBezTo>
                    <a:pt x="1" y="2439"/>
                    <a:pt x="286" y="3008"/>
                    <a:pt x="784" y="3293"/>
                  </a:cubicBezTo>
                  <a:lnTo>
                    <a:pt x="6334" y="6566"/>
                  </a:lnTo>
                  <a:cubicBezTo>
                    <a:pt x="7259" y="7100"/>
                    <a:pt x="8327" y="7420"/>
                    <a:pt x="9430" y="7420"/>
                  </a:cubicBezTo>
                  <a:lnTo>
                    <a:pt x="17115" y="7420"/>
                  </a:lnTo>
                  <a:cubicBezTo>
                    <a:pt x="17400" y="7420"/>
                    <a:pt x="17649" y="7171"/>
                    <a:pt x="17649" y="6886"/>
                  </a:cubicBezTo>
                  <a:lnTo>
                    <a:pt x="17649" y="1941"/>
                  </a:lnTo>
                  <a:lnTo>
                    <a:pt x="17613" y="1941"/>
                  </a:lnTo>
                  <a:cubicBezTo>
                    <a:pt x="17613" y="1798"/>
                    <a:pt x="17578" y="1656"/>
                    <a:pt x="17471" y="1549"/>
                  </a:cubicBezTo>
                  <a:cubicBezTo>
                    <a:pt x="16653" y="624"/>
                    <a:pt x="15479" y="90"/>
                    <a:pt x="14233" y="19"/>
                  </a:cubicBezTo>
                  <a:cubicBezTo>
                    <a:pt x="14089" y="7"/>
                    <a:pt x="13945" y="1"/>
                    <a:pt x="13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4"/>
          <p:cNvGrpSpPr/>
          <p:nvPr/>
        </p:nvGrpSpPr>
        <p:grpSpPr>
          <a:xfrm>
            <a:off x="4831688" y="1635300"/>
            <a:ext cx="440350" cy="389625"/>
            <a:chOff x="3279938" y="3434175"/>
            <a:chExt cx="440350" cy="389625"/>
          </a:xfrm>
        </p:grpSpPr>
        <p:sp>
          <p:nvSpPr>
            <p:cNvPr id="1162" name="Google Shape;1162;p54"/>
            <p:cNvSpPr/>
            <p:nvPr/>
          </p:nvSpPr>
          <p:spPr>
            <a:xfrm>
              <a:off x="3412488" y="3434175"/>
              <a:ext cx="307800" cy="267775"/>
            </a:xfrm>
            <a:custGeom>
              <a:avLst/>
              <a:gdLst/>
              <a:ahLst/>
              <a:cxnLst/>
              <a:rect l="l" t="t" r="r" b="b"/>
              <a:pathLst>
                <a:path w="12312" h="10711" extrusionOk="0">
                  <a:moveTo>
                    <a:pt x="6992" y="2118"/>
                  </a:moveTo>
                  <a:cubicBezTo>
                    <a:pt x="7232" y="2118"/>
                    <a:pt x="7473" y="2278"/>
                    <a:pt x="7508" y="2598"/>
                  </a:cubicBezTo>
                  <a:lnTo>
                    <a:pt x="7508" y="2776"/>
                  </a:lnTo>
                  <a:lnTo>
                    <a:pt x="8042" y="2776"/>
                  </a:lnTo>
                  <a:cubicBezTo>
                    <a:pt x="8718" y="2776"/>
                    <a:pt x="8718" y="3808"/>
                    <a:pt x="8042" y="3808"/>
                  </a:cubicBezTo>
                  <a:lnTo>
                    <a:pt x="7010" y="3808"/>
                  </a:lnTo>
                  <a:cubicBezTo>
                    <a:pt x="6987" y="3805"/>
                    <a:pt x="6965" y="3804"/>
                    <a:pt x="6943" y="3804"/>
                  </a:cubicBezTo>
                  <a:cubicBezTo>
                    <a:pt x="6250" y="3804"/>
                    <a:pt x="6250" y="4843"/>
                    <a:pt x="6943" y="4843"/>
                  </a:cubicBezTo>
                  <a:cubicBezTo>
                    <a:pt x="6965" y="4843"/>
                    <a:pt x="6987" y="4842"/>
                    <a:pt x="7010" y="4839"/>
                  </a:cubicBezTo>
                  <a:cubicBezTo>
                    <a:pt x="8718" y="4839"/>
                    <a:pt x="9145" y="7259"/>
                    <a:pt x="7508" y="7864"/>
                  </a:cubicBezTo>
                  <a:lnTo>
                    <a:pt x="7508" y="8113"/>
                  </a:lnTo>
                  <a:cubicBezTo>
                    <a:pt x="7473" y="8433"/>
                    <a:pt x="7232" y="8593"/>
                    <a:pt x="6992" y="8593"/>
                  </a:cubicBezTo>
                  <a:cubicBezTo>
                    <a:pt x="6752" y="8593"/>
                    <a:pt x="6512" y="8433"/>
                    <a:pt x="6476" y="8113"/>
                  </a:cubicBezTo>
                  <a:lnTo>
                    <a:pt x="6476" y="7935"/>
                  </a:lnTo>
                  <a:lnTo>
                    <a:pt x="5943" y="7935"/>
                  </a:lnTo>
                  <a:cubicBezTo>
                    <a:pt x="5266" y="7935"/>
                    <a:pt x="5266" y="6903"/>
                    <a:pt x="5943" y="6903"/>
                  </a:cubicBezTo>
                  <a:lnTo>
                    <a:pt x="7010" y="6903"/>
                  </a:lnTo>
                  <a:cubicBezTo>
                    <a:pt x="7615" y="6832"/>
                    <a:pt x="7615" y="5942"/>
                    <a:pt x="7010" y="5871"/>
                  </a:cubicBezTo>
                  <a:cubicBezTo>
                    <a:pt x="5266" y="5871"/>
                    <a:pt x="4840" y="3452"/>
                    <a:pt x="6476" y="2847"/>
                  </a:cubicBezTo>
                  <a:lnTo>
                    <a:pt x="6476" y="2598"/>
                  </a:lnTo>
                  <a:cubicBezTo>
                    <a:pt x="6512" y="2278"/>
                    <a:pt x="6752" y="2118"/>
                    <a:pt x="6992" y="2118"/>
                  </a:cubicBezTo>
                  <a:close/>
                  <a:moveTo>
                    <a:pt x="7010" y="0"/>
                  </a:moveTo>
                  <a:cubicBezTo>
                    <a:pt x="2456" y="0"/>
                    <a:pt x="1" y="5266"/>
                    <a:pt x="2883" y="8753"/>
                  </a:cubicBezTo>
                  <a:lnTo>
                    <a:pt x="1815" y="9821"/>
                  </a:lnTo>
                  <a:cubicBezTo>
                    <a:pt x="1637" y="9963"/>
                    <a:pt x="1602" y="10177"/>
                    <a:pt x="1673" y="10390"/>
                  </a:cubicBezTo>
                  <a:cubicBezTo>
                    <a:pt x="1780" y="10568"/>
                    <a:pt x="1957" y="10710"/>
                    <a:pt x="2171" y="10710"/>
                  </a:cubicBezTo>
                  <a:lnTo>
                    <a:pt x="7010" y="10710"/>
                  </a:lnTo>
                  <a:cubicBezTo>
                    <a:pt x="9928" y="10710"/>
                    <a:pt x="12312" y="8291"/>
                    <a:pt x="12312" y="5373"/>
                  </a:cubicBezTo>
                  <a:cubicBezTo>
                    <a:pt x="12312" y="2420"/>
                    <a:pt x="9928" y="36"/>
                    <a:pt x="7010" y="36"/>
                  </a:cubicBezTo>
                  <a:lnTo>
                    <a:pt x="70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4"/>
            <p:cNvSpPr/>
            <p:nvPr/>
          </p:nvSpPr>
          <p:spPr>
            <a:xfrm>
              <a:off x="3301288" y="3604325"/>
              <a:ext cx="121000" cy="103850"/>
            </a:xfrm>
            <a:custGeom>
              <a:avLst/>
              <a:gdLst/>
              <a:ahLst/>
              <a:cxnLst/>
              <a:rect l="l" t="t" r="r" b="b"/>
              <a:pathLst>
                <a:path w="4840" h="4154" extrusionOk="0">
                  <a:moveTo>
                    <a:pt x="2731" y="0"/>
                  </a:moveTo>
                  <a:cubicBezTo>
                    <a:pt x="2223" y="0"/>
                    <a:pt x="1705" y="184"/>
                    <a:pt x="1282" y="595"/>
                  </a:cubicBezTo>
                  <a:cubicBezTo>
                    <a:pt x="1" y="1912"/>
                    <a:pt x="926" y="4153"/>
                    <a:pt x="2741" y="4153"/>
                  </a:cubicBezTo>
                  <a:cubicBezTo>
                    <a:pt x="3879" y="4153"/>
                    <a:pt x="4840" y="3193"/>
                    <a:pt x="4840" y="2054"/>
                  </a:cubicBezTo>
                  <a:cubicBezTo>
                    <a:pt x="4840" y="822"/>
                    <a:pt x="3807" y="0"/>
                    <a:pt x="27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4"/>
            <p:cNvSpPr/>
            <p:nvPr/>
          </p:nvSpPr>
          <p:spPr>
            <a:xfrm>
              <a:off x="3279938" y="3712600"/>
              <a:ext cx="180600" cy="111200"/>
            </a:xfrm>
            <a:custGeom>
              <a:avLst/>
              <a:gdLst/>
              <a:ahLst/>
              <a:cxnLst/>
              <a:rect l="l" t="t" r="r" b="b"/>
              <a:pathLst>
                <a:path w="7224" h="4448" extrusionOk="0">
                  <a:moveTo>
                    <a:pt x="1460" y="0"/>
                  </a:moveTo>
                  <a:cubicBezTo>
                    <a:pt x="535" y="676"/>
                    <a:pt x="1" y="1744"/>
                    <a:pt x="1" y="2918"/>
                  </a:cubicBezTo>
                  <a:lnTo>
                    <a:pt x="1" y="3950"/>
                  </a:lnTo>
                  <a:cubicBezTo>
                    <a:pt x="1" y="4234"/>
                    <a:pt x="214" y="4448"/>
                    <a:pt x="499" y="4448"/>
                  </a:cubicBezTo>
                  <a:lnTo>
                    <a:pt x="6726" y="4448"/>
                  </a:lnTo>
                  <a:cubicBezTo>
                    <a:pt x="7010" y="4448"/>
                    <a:pt x="7224" y="4234"/>
                    <a:pt x="7224" y="3950"/>
                  </a:cubicBezTo>
                  <a:lnTo>
                    <a:pt x="7224" y="2918"/>
                  </a:lnTo>
                  <a:cubicBezTo>
                    <a:pt x="7224" y="1744"/>
                    <a:pt x="6655" y="676"/>
                    <a:pt x="5729" y="0"/>
                  </a:cubicBezTo>
                  <a:cubicBezTo>
                    <a:pt x="5142" y="552"/>
                    <a:pt x="4377" y="827"/>
                    <a:pt x="3608" y="827"/>
                  </a:cubicBezTo>
                  <a:cubicBezTo>
                    <a:pt x="2839" y="827"/>
                    <a:pt x="2065" y="552"/>
                    <a:pt x="1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54"/>
          <p:cNvSpPr/>
          <p:nvPr/>
        </p:nvSpPr>
        <p:spPr>
          <a:xfrm>
            <a:off x="688050" y="1488263"/>
            <a:ext cx="720900" cy="6837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 name="Google Shape;1166;p54"/>
          <p:cNvGrpSpPr/>
          <p:nvPr/>
        </p:nvGrpSpPr>
        <p:grpSpPr>
          <a:xfrm>
            <a:off x="827438" y="1609500"/>
            <a:ext cx="442125" cy="441225"/>
            <a:chOff x="1773988" y="2704775"/>
            <a:chExt cx="442125" cy="441225"/>
          </a:xfrm>
        </p:grpSpPr>
        <p:sp>
          <p:nvSpPr>
            <p:cNvPr id="1167" name="Google Shape;1167;p54"/>
            <p:cNvSpPr/>
            <p:nvPr/>
          </p:nvSpPr>
          <p:spPr>
            <a:xfrm>
              <a:off x="1861163" y="2783050"/>
              <a:ext cx="42725" cy="25825"/>
            </a:xfrm>
            <a:custGeom>
              <a:avLst/>
              <a:gdLst/>
              <a:ahLst/>
              <a:cxnLst/>
              <a:rect l="l" t="t" r="r" b="b"/>
              <a:pathLst>
                <a:path w="1709" h="1033" extrusionOk="0">
                  <a:moveTo>
                    <a:pt x="0" y="0"/>
                  </a:moveTo>
                  <a:lnTo>
                    <a:pt x="0" y="1032"/>
                  </a:lnTo>
                  <a:lnTo>
                    <a:pt x="1210" y="1032"/>
                  </a:lnTo>
                  <a:cubicBezTo>
                    <a:pt x="1495" y="1032"/>
                    <a:pt x="1708" y="783"/>
                    <a:pt x="1708" y="499"/>
                  </a:cubicBezTo>
                  <a:cubicBezTo>
                    <a:pt x="1708" y="214"/>
                    <a:pt x="1495" y="0"/>
                    <a:pt x="1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4"/>
            <p:cNvSpPr/>
            <p:nvPr/>
          </p:nvSpPr>
          <p:spPr>
            <a:xfrm>
              <a:off x="1860263" y="2834650"/>
              <a:ext cx="43625" cy="25800"/>
            </a:xfrm>
            <a:custGeom>
              <a:avLst/>
              <a:gdLst/>
              <a:ahLst/>
              <a:cxnLst/>
              <a:rect l="l" t="t" r="r" b="b"/>
              <a:pathLst>
                <a:path w="1745" h="1032" extrusionOk="0">
                  <a:moveTo>
                    <a:pt x="1" y="0"/>
                  </a:moveTo>
                  <a:lnTo>
                    <a:pt x="1" y="1032"/>
                  </a:lnTo>
                  <a:lnTo>
                    <a:pt x="1211" y="1032"/>
                  </a:lnTo>
                  <a:cubicBezTo>
                    <a:pt x="1495" y="1032"/>
                    <a:pt x="1744" y="818"/>
                    <a:pt x="1744" y="534"/>
                  </a:cubicBezTo>
                  <a:lnTo>
                    <a:pt x="1744" y="498"/>
                  </a:lnTo>
                  <a:cubicBezTo>
                    <a:pt x="1744" y="214"/>
                    <a:pt x="1495" y="0"/>
                    <a:pt x="1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4"/>
            <p:cNvSpPr/>
            <p:nvPr/>
          </p:nvSpPr>
          <p:spPr>
            <a:xfrm>
              <a:off x="1773988" y="2704775"/>
              <a:ext cx="338050" cy="441225"/>
            </a:xfrm>
            <a:custGeom>
              <a:avLst/>
              <a:gdLst/>
              <a:ahLst/>
              <a:cxnLst/>
              <a:rect l="l" t="t" r="r" b="b"/>
              <a:pathLst>
                <a:path w="13522" h="17649" extrusionOk="0">
                  <a:moveTo>
                    <a:pt x="4662" y="2100"/>
                  </a:moveTo>
                  <a:cubicBezTo>
                    <a:pt x="6014" y="2100"/>
                    <a:pt x="6725" y="3665"/>
                    <a:pt x="5800" y="4661"/>
                  </a:cubicBezTo>
                  <a:cubicBezTo>
                    <a:pt x="6085" y="4946"/>
                    <a:pt x="6227" y="5337"/>
                    <a:pt x="6192" y="5693"/>
                  </a:cubicBezTo>
                  <a:cubicBezTo>
                    <a:pt x="6227" y="6547"/>
                    <a:pt x="5516" y="7259"/>
                    <a:pt x="4662" y="7259"/>
                  </a:cubicBezTo>
                  <a:lnTo>
                    <a:pt x="2918" y="7259"/>
                  </a:lnTo>
                  <a:cubicBezTo>
                    <a:pt x="2634" y="7259"/>
                    <a:pt x="2420" y="7045"/>
                    <a:pt x="2420" y="6725"/>
                  </a:cubicBezTo>
                  <a:lnTo>
                    <a:pt x="2420" y="4661"/>
                  </a:lnTo>
                  <a:lnTo>
                    <a:pt x="2420" y="2598"/>
                  </a:lnTo>
                  <a:cubicBezTo>
                    <a:pt x="2420" y="2313"/>
                    <a:pt x="2634" y="2100"/>
                    <a:pt x="2918" y="2100"/>
                  </a:cubicBezTo>
                  <a:close/>
                  <a:moveTo>
                    <a:pt x="7437" y="8362"/>
                  </a:moveTo>
                  <a:cubicBezTo>
                    <a:pt x="8113" y="8362"/>
                    <a:pt x="8113" y="9394"/>
                    <a:pt x="7437" y="9394"/>
                  </a:cubicBezTo>
                  <a:lnTo>
                    <a:pt x="2918" y="9394"/>
                  </a:lnTo>
                  <a:cubicBezTo>
                    <a:pt x="2242" y="9394"/>
                    <a:pt x="2242" y="8362"/>
                    <a:pt x="2918" y="8362"/>
                  </a:cubicBezTo>
                  <a:close/>
                  <a:moveTo>
                    <a:pt x="10568" y="10425"/>
                  </a:moveTo>
                  <a:cubicBezTo>
                    <a:pt x="11280" y="10425"/>
                    <a:pt x="11280" y="11457"/>
                    <a:pt x="10568" y="11457"/>
                  </a:cubicBezTo>
                  <a:lnTo>
                    <a:pt x="2918" y="11457"/>
                  </a:lnTo>
                  <a:cubicBezTo>
                    <a:pt x="2242" y="11457"/>
                    <a:pt x="2242" y="10425"/>
                    <a:pt x="2918" y="10425"/>
                  </a:cubicBezTo>
                  <a:close/>
                  <a:moveTo>
                    <a:pt x="10604" y="12489"/>
                  </a:moveTo>
                  <a:cubicBezTo>
                    <a:pt x="11280" y="12489"/>
                    <a:pt x="11280" y="13521"/>
                    <a:pt x="10568" y="13521"/>
                  </a:cubicBezTo>
                  <a:lnTo>
                    <a:pt x="6120" y="13521"/>
                  </a:lnTo>
                  <a:cubicBezTo>
                    <a:pt x="5409" y="13521"/>
                    <a:pt x="5409" y="12489"/>
                    <a:pt x="6120" y="12489"/>
                  </a:cubicBezTo>
                  <a:close/>
                  <a:moveTo>
                    <a:pt x="10604" y="14553"/>
                  </a:moveTo>
                  <a:cubicBezTo>
                    <a:pt x="11280" y="14553"/>
                    <a:pt x="11280" y="15585"/>
                    <a:pt x="10568" y="15585"/>
                  </a:cubicBezTo>
                  <a:lnTo>
                    <a:pt x="6120" y="15585"/>
                  </a:lnTo>
                  <a:cubicBezTo>
                    <a:pt x="5409" y="15585"/>
                    <a:pt x="5409" y="14553"/>
                    <a:pt x="6120" y="14553"/>
                  </a:cubicBezTo>
                  <a:close/>
                  <a:moveTo>
                    <a:pt x="534" y="0"/>
                  </a:moveTo>
                  <a:cubicBezTo>
                    <a:pt x="250" y="0"/>
                    <a:pt x="1" y="214"/>
                    <a:pt x="1" y="498"/>
                  </a:cubicBezTo>
                  <a:lnTo>
                    <a:pt x="1" y="17115"/>
                  </a:lnTo>
                  <a:cubicBezTo>
                    <a:pt x="1" y="17399"/>
                    <a:pt x="250" y="17648"/>
                    <a:pt x="534" y="17648"/>
                  </a:cubicBezTo>
                  <a:lnTo>
                    <a:pt x="12988" y="17648"/>
                  </a:lnTo>
                  <a:cubicBezTo>
                    <a:pt x="13272" y="17648"/>
                    <a:pt x="13521" y="17435"/>
                    <a:pt x="13521" y="17150"/>
                  </a:cubicBezTo>
                  <a:lnTo>
                    <a:pt x="13521" y="8646"/>
                  </a:lnTo>
                  <a:lnTo>
                    <a:pt x="13486" y="8682"/>
                  </a:lnTo>
                  <a:lnTo>
                    <a:pt x="13450" y="8718"/>
                  </a:lnTo>
                  <a:lnTo>
                    <a:pt x="13343" y="8718"/>
                  </a:lnTo>
                  <a:lnTo>
                    <a:pt x="10995" y="9251"/>
                  </a:lnTo>
                  <a:cubicBezTo>
                    <a:pt x="10924" y="9287"/>
                    <a:pt x="10853" y="9287"/>
                    <a:pt x="10782" y="9287"/>
                  </a:cubicBezTo>
                  <a:cubicBezTo>
                    <a:pt x="10248" y="9287"/>
                    <a:pt x="9821" y="8789"/>
                    <a:pt x="9963" y="8255"/>
                  </a:cubicBezTo>
                  <a:lnTo>
                    <a:pt x="10497" y="5907"/>
                  </a:lnTo>
                  <a:lnTo>
                    <a:pt x="10497" y="5871"/>
                  </a:lnTo>
                  <a:lnTo>
                    <a:pt x="10497" y="5836"/>
                  </a:lnTo>
                  <a:cubicBezTo>
                    <a:pt x="10532" y="5800"/>
                    <a:pt x="10532" y="5800"/>
                    <a:pt x="10532" y="5800"/>
                  </a:cubicBezTo>
                  <a:lnTo>
                    <a:pt x="10532" y="5764"/>
                  </a:lnTo>
                  <a:lnTo>
                    <a:pt x="10568" y="5729"/>
                  </a:lnTo>
                  <a:lnTo>
                    <a:pt x="13521" y="2776"/>
                  </a:lnTo>
                  <a:lnTo>
                    <a:pt x="13521" y="498"/>
                  </a:lnTo>
                  <a:cubicBezTo>
                    <a:pt x="13521" y="214"/>
                    <a:pt x="13272" y="0"/>
                    <a:pt x="12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4"/>
            <p:cNvSpPr/>
            <p:nvPr/>
          </p:nvSpPr>
          <p:spPr>
            <a:xfrm>
              <a:off x="2047963" y="2883575"/>
              <a:ext cx="28500" cy="28475"/>
            </a:xfrm>
            <a:custGeom>
              <a:avLst/>
              <a:gdLst/>
              <a:ahLst/>
              <a:cxnLst/>
              <a:rect l="l" t="t" r="r" b="b"/>
              <a:pathLst>
                <a:path w="1140" h="1139" extrusionOk="0">
                  <a:moveTo>
                    <a:pt x="285" y="0"/>
                  </a:moveTo>
                  <a:lnTo>
                    <a:pt x="0" y="1139"/>
                  </a:lnTo>
                  <a:lnTo>
                    <a:pt x="1139" y="890"/>
                  </a:lnTo>
                  <a:lnTo>
                    <a:pt x="2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4"/>
            <p:cNvSpPr/>
            <p:nvPr/>
          </p:nvSpPr>
          <p:spPr>
            <a:xfrm>
              <a:off x="2065763" y="2744800"/>
              <a:ext cx="150350" cy="149475"/>
            </a:xfrm>
            <a:custGeom>
              <a:avLst/>
              <a:gdLst/>
              <a:ahLst/>
              <a:cxnLst/>
              <a:rect l="l" t="t" r="r" b="b"/>
              <a:pathLst>
                <a:path w="6014" h="5979" extrusionOk="0">
                  <a:moveTo>
                    <a:pt x="4643" y="0"/>
                  </a:moveTo>
                  <a:cubicBezTo>
                    <a:pt x="4563" y="0"/>
                    <a:pt x="4483" y="36"/>
                    <a:pt x="4412" y="107"/>
                  </a:cubicBezTo>
                  <a:lnTo>
                    <a:pt x="0" y="4519"/>
                  </a:lnTo>
                  <a:lnTo>
                    <a:pt x="1459" y="5978"/>
                  </a:lnTo>
                  <a:lnTo>
                    <a:pt x="5907" y="1530"/>
                  </a:lnTo>
                  <a:cubicBezTo>
                    <a:pt x="6013" y="1424"/>
                    <a:pt x="6013" y="1210"/>
                    <a:pt x="5907" y="1103"/>
                  </a:cubicBezTo>
                  <a:lnTo>
                    <a:pt x="4875" y="107"/>
                  </a:lnTo>
                  <a:cubicBezTo>
                    <a:pt x="4803" y="36"/>
                    <a:pt x="4723" y="0"/>
                    <a:pt x="4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2" name="Google Shape;1172;p54"/>
          <p:cNvSpPr/>
          <p:nvPr/>
        </p:nvSpPr>
        <p:spPr>
          <a:xfrm>
            <a:off x="4668775" y="3337863"/>
            <a:ext cx="720900" cy="6837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4"/>
          <p:cNvSpPr txBox="1">
            <a:spLocks noGrp="1"/>
          </p:cNvSpPr>
          <p:nvPr>
            <p:ph type="title" idx="6"/>
          </p:nvPr>
        </p:nvSpPr>
        <p:spPr>
          <a:xfrm>
            <a:off x="5483675" y="3299325"/>
            <a:ext cx="3288300" cy="7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Join  group</a:t>
            </a:r>
            <a:endParaRPr/>
          </a:p>
        </p:txBody>
      </p:sp>
      <p:sp>
        <p:nvSpPr>
          <p:cNvPr id="1174" name="Google Shape;1174;p54"/>
          <p:cNvSpPr txBox="1">
            <a:spLocks noGrp="1"/>
          </p:cNvSpPr>
          <p:nvPr>
            <p:ph type="subTitle" idx="7"/>
          </p:nvPr>
        </p:nvSpPr>
        <p:spPr>
          <a:xfrm>
            <a:off x="5576775" y="3990525"/>
            <a:ext cx="2867100" cy="683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dk1"/>
                </a:solidFill>
                <a:latin typeface="Poppins"/>
                <a:ea typeface="Poppins"/>
                <a:cs typeface="Poppins"/>
                <a:sym typeface="Poppins"/>
              </a:rPr>
              <a:t>Users can join groups that are free or paid using credits that they have earned</a:t>
            </a:r>
            <a:endParaRPr sz="1400">
              <a:solidFill>
                <a:schemeClr val="dk1"/>
              </a:solidFill>
              <a:latin typeface="Poppins"/>
              <a:ea typeface="Poppins"/>
              <a:cs typeface="Poppins"/>
              <a:sym typeface="Poppins"/>
            </a:endParaRPr>
          </a:p>
        </p:txBody>
      </p:sp>
      <p:grpSp>
        <p:nvGrpSpPr>
          <p:cNvPr id="1175" name="Google Shape;1175;p54"/>
          <p:cNvGrpSpPr/>
          <p:nvPr/>
        </p:nvGrpSpPr>
        <p:grpSpPr>
          <a:xfrm>
            <a:off x="4808613" y="3458863"/>
            <a:ext cx="441225" cy="441700"/>
            <a:chOff x="6232263" y="2705175"/>
            <a:chExt cx="441225" cy="441700"/>
          </a:xfrm>
        </p:grpSpPr>
        <p:sp>
          <p:nvSpPr>
            <p:cNvPr id="1176" name="Google Shape;1176;p54"/>
            <p:cNvSpPr/>
            <p:nvPr/>
          </p:nvSpPr>
          <p:spPr>
            <a:xfrm>
              <a:off x="6259838" y="2705175"/>
              <a:ext cx="312250" cy="267375"/>
            </a:xfrm>
            <a:custGeom>
              <a:avLst/>
              <a:gdLst/>
              <a:ahLst/>
              <a:cxnLst/>
              <a:rect l="l" t="t" r="r" b="b"/>
              <a:pathLst>
                <a:path w="12490" h="10695" extrusionOk="0">
                  <a:moveTo>
                    <a:pt x="5356" y="2075"/>
                  </a:moveTo>
                  <a:cubicBezTo>
                    <a:pt x="5614" y="2075"/>
                    <a:pt x="5872" y="2244"/>
                    <a:pt x="5872" y="2582"/>
                  </a:cubicBezTo>
                  <a:lnTo>
                    <a:pt x="5872" y="2760"/>
                  </a:lnTo>
                  <a:lnTo>
                    <a:pt x="6370" y="2760"/>
                  </a:lnTo>
                  <a:cubicBezTo>
                    <a:pt x="7010" y="2831"/>
                    <a:pt x="7010" y="3720"/>
                    <a:pt x="6370" y="3791"/>
                  </a:cubicBezTo>
                  <a:lnTo>
                    <a:pt x="5338" y="3791"/>
                  </a:lnTo>
                  <a:cubicBezTo>
                    <a:pt x="4662" y="3791"/>
                    <a:pt x="4662" y="4823"/>
                    <a:pt x="5338" y="4823"/>
                  </a:cubicBezTo>
                  <a:cubicBezTo>
                    <a:pt x="7082" y="4823"/>
                    <a:pt x="7508" y="7278"/>
                    <a:pt x="5872" y="7848"/>
                  </a:cubicBezTo>
                  <a:lnTo>
                    <a:pt x="5872" y="8097"/>
                  </a:lnTo>
                  <a:cubicBezTo>
                    <a:pt x="5872" y="8435"/>
                    <a:pt x="5614" y="8604"/>
                    <a:pt x="5356" y="8604"/>
                  </a:cubicBezTo>
                  <a:cubicBezTo>
                    <a:pt x="5098" y="8604"/>
                    <a:pt x="4840" y="8435"/>
                    <a:pt x="4840" y="8097"/>
                  </a:cubicBezTo>
                  <a:lnTo>
                    <a:pt x="4840" y="7919"/>
                  </a:lnTo>
                  <a:lnTo>
                    <a:pt x="4306" y="7919"/>
                  </a:lnTo>
                  <a:cubicBezTo>
                    <a:pt x="3666" y="7883"/>
                    <a:pt x="3666" y="6958"/>
                    <a:pt x="4306" y="6887"/>
                  </a:cubicBezTo>
                  <a:lnTo>
                    <a:pt x="5338" y="6887"/>
                  </a:lnTo>
                  <a:cubicBezTo>
                    <a:pt x="6050" y="6887"/>
                    <a:pt x="6050" y="5855"/>
                    <a:pt x="5338" y="5855"/>
                  </a:cubicBezTo>
                  <a:cubicBezTo>
                    <a:pt x="3595" y="5855"/>
                    <a:pt x="3203" y="3436"/>
                    <a:pt x="4840" y="2866"/>
                  </a:cubicBezTo>
                  <a:lnTo>
                    <a:pt x="4840" y="2582"/>
                  </a:lnTo>
                  <a:cubicBezTo>
                    <a:pt x="4840" y="2244"/>
                    <a:pt x="5098" y="2075"/>
                    <a:pt x="5356" y="2075"/>
                  </a:cubicBezTo>
                  <a:close/>
                  <a:moveTo>
                    <a:pt x="5375" y="0"/>
                  </a:moveTo>
                  <a:cubicBezTo>
                    <a:pt x="2635" y="0"/>
                    <a:pt x="1" y="2134"/>
                    <a:pt x="1" y="5357"/>
                  </a:cubicBezTo>
                  <a:cubicBezTo>
                    <a:pt x="1" y="8310"/>
                    <a:pt x="2385" y="10694"/>
                    <a:pt x="5338" y="10694"/>
                  </a:cubicBezTo>
                  <a:cubicBezTo>
                    <a:pt x="10106" y="10694"/>
                    <a:pt x="12490" y="4930"/>
                    <a:pt x="9110" y="1585"/>
                  </a:cubicBezTo>
                  <a:cubicBezTo>
                    <a:pt x="8026" y="490"/>
                    <a:pt x="6688" y="0"/>
                    <a:pt x="5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4"/>
            <p:cNvSpPr/>
            <p:nvPr/>
          </p:nvSpPr>
          <p:spPr>
            <a:xfrm>
              <a:off x="6232263" y="2961375"/>
              <a:ext cx="441225" cy="185500"/>
            </a:xfrm>
            <a:custGeom>
              <a:avLst/>
              <a:gdLst/>
              <a:ahLst/>
              <a:cxnLst/>
              <a:rect l="l" t="t" r="r" b="b"/>
              <a:pathLst>
                <a:path w="17649" h="7420" extrusionOk="0">
                  <a:moveTo>
                    <a:pt x="13801" y="1"/>
                  </a:moveTo>
                  <a:cubicBezTo>
                    <a:pt x="12703" y="1"/>
                    <a:pt x="11627" y="359"/>
                    <a:pt x="10746" y="1051"/>
                  </a:cubicBezTo>
                  <a:lnTo>
                    <a:pt x="10355" y="1371"/>
                  </a:lnTo>
                  <a:lnTo>
                    <a:pt x="7829" y="1371"/>
                  </a:lnTo>
                  <a:cubicBezTo>
                    <a:pt x="6939" y="1371"/>
                    <a:pt x="6228" y="2118"/>
                    <a:pt x="6263" y="3008"/>
                  </a:cubicBezTo>
                  <a:cubicBezTo>
                    <a:pt x="6334" y="3826"/>
                    <a:pt x="7010" y="4467"/>
                    <a:pt x="7864" y="4467"/>
                  </a:cubicBezTo>
                  <a:lnTo>
                    <a:pt x="11565" y="4467"/>
                  </a:lnTo>
                  <a:cubicBezTo>
                    <a:pt x="12170" y="4538"/>
                    <a:pt x="12170" y="5463"/>
                    <a:pt x="11565" y="5499"/>
                  </a:cubicBezTo>
                  <a:lnTo>
                    <a:pt x="7900" y="5499"/>
                  </a:lnTo>
                  <a:cubicBezTo>
                    <a:pt x="6441" y="5499"/>
                    <a:pt x="5267" y="4360"/>
                    <a:pt x="5267" y="2937"/>
                  </a:cubicBezTo>
                  <a:cubicBezTo>
                    <a:pt x="5267" y="2545"/>
                    <a:pt x="5338" y="2154"/>
                    <a:pt x="5516" y="1798"/>
                  </a:cubicBezTo>
                  <a:lnTo>
                    <a:pt x="2314" y="375"/>
                  </a:lnTo>
                  <a:cubicBezTo>
                    <a:pt x="2088" y="273"/>
                    <a:pt x="1858" y="226"/>
                    <a:pt x="1635" y="226"/>
                  </a:cubicBezTo>
                  <a:cubicBezTo>
                    <a:pt x="767" y="226"/>
                    <a:pt x="1" y="935"/>
                    <a:pt x="1" y="1869"/>
                  </a:cubicBezTo>
                  <a:cubicBezTo>
                    <a:pt x="1" y="2439"/>
                    <a:pt x="286" y="3008"/>
                    <a:pt x="784" y="3293"/>
                  </a:cubicBezTo>
                  <a:lnTo>
                    <a:pt x="6334" y="6566"/>
                  </a:lnTo>
                  <a:cubicBezTo>
                    <a:pt x="7259" y="7100"/>
                    <a:pt x="8327" y="7420"/>
                    <a:pt x="9430" y="7420"/>
                  </a:cubicBezTo>
                  <a:lnTo>
                    <a:pt x="17115" y="7420"/>
                  </a:lnTo>
                  <a:cubicBezTo>
                    <a:pt x="17400" y="7420"/>
                    <a:pt x="17649" y="7171"/>
                    <a:pt x="17649" y="6886"/>
                  </a:cubicBezTo>
                  <a:lnTo>
                    <a:pt x="17649" y="1941"/>
                  </a:lnTo>
                  <a:lnTo>
                    <a:pt x="17613" y="1941"/>
                  </a:lnTo>
                  <a:cubicBezTo>
                    <a:pt x="17613" y="1798"/>
                    <a:pt x="17578" y="1656"/>
                    <a:pt x="17471" y="1549"/>
                  </a:cubicBezTo>
                  <a:cubicBezTo>
                    <a:pt x="16653" y="624"/>
                    <a:pt x="15479" y="90"/>
                    <a:pt x="14233" y="19"/>
                  </a:cubicBezTo>
                  <a:cubicBezTo>
                    <a:pt x="14089" y="7"/>
                    <a:pt x="13945" y="1"/>
                    <a:pt x="138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181"/>
        <p:cNvGrpSpPr/>
        <p:nvPr/>
      </p:nvGrpSpPr>
      <p:grpSpPr>
        <a:xfrm>
          <a:off x="0" y="0"/>
          <a:ext cx="0" cy="0"/>
          <a:chOff x="0" y="0"/>
          <a:chExt cx="0" cy="0"/>
        </a:xfrm>
      </p:grpSpPr>
      <p:sp>
        <p:nvSpPr>
          <p:cNvPr id="1182" name="Google Shape;1182;p55"/>
          <p:cNvSpPr/>
          <p:nvPr/>
        </p:nvSpPr>
        <p:spPr>
          <a:xfrm>
            <a:off x="688050" y="1610725"/>
            <a:ext cx="720900" cy="6837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5"/>
          <p:cNvSpPr/>
          <p:nvPr/>
        </p:nvSpPr>
        <p:spPr>
          <a:xfrm>
            <a:off x="4668750" y="1610713"/>
            <a:ext cx="720900" cy="6837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5"/>
          <p:cNvSpPr txBox="1">
            <a:spLocks noGrp="1"/>
          </p:cNvSpPr>
          <p:nvPr>
            <p:ph type="title" idx="8"/>
          </p:nvPr>
        </p:nvSpPr>
        <p:spPr>
          <a:xfrm>
            <a:off x="720000" y="532925"/>
            <a:ext cx="77040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Key Features</a:t>
            </a:r>
            <a:endParaRPr/>
          </a:p>
        </p:txBody>
      </p:sp>
      <p:sp>
        <p:nvSpPr>
          <p:cNvPr id="1185" name="Google Shape;1185;p55"/>
          <p:cNvSpPr txBox="1">
            <a:spLocks noGrp="1"/>
          </p:cNvSpPr>
          <p:nvPr>
            <p:ph type="title" idx="4"/>
          </p:nvPr>
        </p:nvSpPr>
        <p:spPr>
          <a:xfrm>
            <a:off x="1653075" y="1511550"/>
            <a:ext cx="2736638" cy="7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Create posts to group</a:t>
            </a:r>
            <a:endParaRPr dirty="0"/>
          </a:p>
        </p:txBody>
      </p:sp>
      <p:sp>
        <p:nvSpPr>
          <p:cNvPr id="1186" name="Google Shape;1186;p55"/>
          <p:cNvSpPr txBox="1">
            <a:spLocks noGrp="1"/>
          </p:cNvSpPr>
          <p:nvPr>
            <p:ph type="subTitle" idx="5"/>
          </p:nvPr>
        </p:nvSpPr>
        <p:spPr>
          <a:xfrm>
            <a:off x="1653063" y="2458437"/>
            <a:ext cx="2867100" cy="43373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solidFill>
                  <a:schemeClr val="dk1"/>
                </a:solidFill>
                <a:latin typeface="Poppins"/>
                <a:ea typeface="Poppins"/>
                <a:cs typeface="Poppins"/>
                <a:sym typeface="Poppins"/>
              </a:rPr>
              <a:t>Ability to create post in the group after joining</a:t>
            </a:r>
            <a:endParaRPr sz="1400" dirty="0">
              <a:solidFill>
                <a:schemeClr val="dk1"/>
              </a:solidFill>
              <a:latin typeface="Poppins"/>
              <a:ea typeface="Poppins"/>
              <a:cs typeface="Poppins"/>
              <a:sym typeface="Poppins"/>
            </a:endParaRPr>
          </a:p>
        </p:txBody>
      </p:sp>
      <p:sp>
        <p:nvSpPr>
          <p:cNvPr id="1187" name="Google Shape;1187;p55"/>
          <p:cNvSpPr txBox="1">
            <a:spLocks noGrp="1"/>
          </p:cNvSpPr>
          <p:nvPr>
            <p:ph type="title" idx="6"/>
          </p:nvPr>
        </p:nvSpPr>
        <p:spPr>
          <a:xfrm>
            <a:off x="5538250" y="1511550"/>
            <a:ext cx="3288300" cy="7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Add Comments</a:t>
            </a:r>
            <a:endParaRPr/>
          </a:p>
        </p:txBody>
      </p:sp>
      <p:sp>
        <p:nvSpPr>
          <p:cNvPr id="1188" name="Google Shape;1188;p55"/>
          <p:cNvSpPr txBox="1">
            <a:spLocks noGrp="1"/>
          </p:cNvSpPr>
          <p:nvPr>
            <p:ph type="title"/>
          </p:nvPr>
        </p:nvSpPr>
        <p:spPr>
          <a:xfrm>
            <a:off x="1653075" y="3121875"/>
            <a:ext cx="2867100" cy="76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React to posts</a:t>
            </a:r>
            <a:endParaRPr/>
          </a:p>
        </p:txBody>
      </p:sp>
      <p:sp>
        <p:nvSpPr>
          <p:cNvPr id="1189" name="Google Shape;1189;p55"/>
          <p:cNvSpPr txBox="1">
            <a:spLocks noGrp="1"/>
          </p:cNvSpPr>
          <p:nvPr>
            <p:ph type="subTitle" idx="1"/>
          </p:nvPr>
        </p:nvSpPr>
        <p:spPr>
          <a:xfrm>
            <a:off x="1653075" y="3735125"/>
            <a:ext cx="3194400" cy="114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latin typeface="Poppins"/>
                <a:ea typeface="Poppins"/>
                <a:cs typeface="Poppins"/>
                <a:sym typeface="Poppins"/>
              </a:rPr>
              <a:t>Dive into vibrant passion groups, where dynamic discussions unfold with upvoting options</a:t>
            </a:r>
            <a:endParaRPr sz="1200">
              <a:solidFill>
                <a:schemeClr val="dk1"/>
              </a:solidFill>
              <a:latin typeface="Poppins"/>
              <a:ea typeface="Poppins"/>
              <a:cs typeface="Poppins"/>
              <a:sym typeface="Poppins"/>
            </a:endParaRPr>
          </a:p>
        </p:txBody>
      </p:sp>
      <p:sp>
        <p:nvSpPr>
          <p:cNvPr id="1190" name="Google Shape;1190;p55"/>
          <p:cNvSpPr txBox="1">
            <a:spLocks noGrp="1"/>
          </p:cNvSpPr>
          <p:nvPr>
            <p:ph type="subTitle" idx="7"/>
          </p:nvPr>
        </p:nvSpPr>
        <p:spPr>
          <a:xfrm>
            <a:off x="5538243" y="2407375"/>
            <a:ext cx="28671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solidFill>
                  <a:schemeClr val="dk1"/>
                </a:solidFill>
                <a:latin typeface="Poppins"/>
                <a:ea typeface="Poppins"/>
                <a:cs typeface="Poppins"/>
                <a:sym typeface="Poppins"/>
              </a:rPr>
              <a:t>Add comments to posts in the group </a:t>
            </a:r>
            <a:endParaRPr sz="1400">
              <a:solidFill>
                <a:schemeClr val="dk1"/>
              </a:solidFill>
              <a:latin typeface="Poppins"/>
              <a:ea typeface="Poppins"/>
              <a:cs typeface="Poppins"/>
              <a:sym typeface="Poppins"/>
            </a:endParaRPr>
          </a:p>
        </p:txBody>
      </p:sp>
      <p:sp>
        <p:nvSpPr>
          <p:cNvPr id="1191" name="Google Shape;1191;p55"/>
          <p:cNvSpPr/>
          <p:nvPr/>
        </p:nvSpPr>
        <p:spPr>
          <a:xfrm>
            <a:off x="688050" y="3172638"/>
            <a:ext cx="720900" cy="6837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 name="Google Shape;1192;p55"/>
          <p:cNvGrpSpPr/>
          <p:nvPr/>
        </p:nvGrpSpPr>
        <p:grpSpPr>
          <a:xfrm>
            <a:off x="827438" y="1731975"/>
            <a:ext cx="442125" cy="441225"/>
            <a:chOff x="1773988" y="2704775"/>
            <a:chExt cx="442125" cy="441225"/>
          </a:xfrm>
        </p:grpSpPr>
        <p:sp>
          <p:nvSpPr>
            <p:cNvPr id="1193" name="Google Shape;1193;p55"/>
            <p:cNvSpPr/>
            <p:nvPr/>
          </p:nvSpPr>
          <p:spPr>
            <a:xfrm>
              <a:off x="1861163" y="2783050"/>
              <a:ext cx="42725" cy="25825"/>
            </a:xfrm>
            <a:custGeom>
              <a:avLst/>
              <a:gdLst/>
              <a:ahLst/>
              <a:cxnLst/>
              <a:rect l="l" t="t" r="r" b="b"/>
              <a:pathLst>
                <a:path w="1709" h="1033" extrusionOk="0">
                  <a:moveTo>
                    <a:pt x="0" y="0"/>
                  </a:moveTo>
                  <a:lnTo>
                    <a:pt x="0" y="1032"/>
                  </a:lnTo>
                  <a:lnTo>
                    <a:pt x="1210" y="1032"/>
                  </a:lnTo>
                  <a:cubicBezTo>
                    <a:pt x="1495" y="1032"/>
                    <a:pt x="1708" y="783"/>
                    <a:pt x="1708" y="499"/>
                  </a:cubicBezTo>
                  <a:cubicBezTo>
                    <a:pt x="1708" y="214"/>
                    <a:pt x="1495" y="0"/>
                    <a:pt x="1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5"/>
            <p:cNvSpPr/>
            <p:nvPr/>
          </p:nvSpPr>
          <p:spPr>
            <a:xfrm>
              <a:off x="1860263" y="2834650"/>
              <a:ext cx="43625" cy="25800"/>
            </a:xfrm>
            <a:custGeom>
              <a:avLst/>
              <a:gdLst/>
              <a:ahLst/>
              <a:cxnLst/>
              <a:rect l="l" t="t" r="r" b="b"/>
              <a:pathLst>
                <a:path w="1745" h="1032" extrusionOk="0">
                  <a:moveTo>
                    <a:pt x="1" y="0"/>
                  </a:moveTo>
                  <a:lnTo>
                    <a:pt x="1" y="1032"/>
                  </a:lnTo>
                  <a:lnTo>
                    <a:pt x="1211" y="1032"/>
                  </a:lnTo>
                  <a:cubicBezTo>
                    <a:pt x="1495" y="1032"/>
                    <a:pt x="1744" y="818"/>
                    <a:pt x="1744" y="534"/>
                  </a:cubicBezTo>
                  <a:lnTo>
                    <a:pt x="1744" y="498"/>
                  </a:lnTo>
                  <a:cubicBezTo>
                    <a:pt x="1744" y="214"/>
                    <a:pt x="1495" y="0"/>
                    <a:pt x="1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5"/>
            <p:cNvSpPr/>
            <p:nvPr/>
          </p:nvSpPr>
          <p:spPr>
            <a:xfrm>
              <a:off x="1773988" y="2704775"/>
              <a:ext cx="338050" cy="441225"/>
            </a:xfrm>
            <a:custGeom>
              <a:avLst/>
              <a:gdLst/>
              <a:ahLst/>
              <a:cxnLst/>
              <a:rect l="l" t="t" r="r" b="b"/>
              <a:pathLst>
                <a:path w="13522" h="17649" extrusionOk="0">
                  <a:moveTo>
                    <a:pt x="4662" y="2100"/>
                  </a:moveTo>
                  <a:cubicBezTo>
                    <a:pt x="6014" y="2100"/>
                    <a:pt x="6725" y="3665"/>
                    <a:pt x="5800" y="4661"/>
                  </a:cubicBezTo>
                  <a:cubicBezTo>
                    <a:pt x="6085" y="4946"/>
                    <a:pt x="6227" y="5337"/>
                    <a:pt x="6192" y="5693"/>
                  </a:cubicBezTo>
                  <a:cubicBezTo>
                    <a:pt x="6227" y="6547"/>
                    <a:pt x="5516" y="7259"/>
                    <a:pt x="4662" y="7259"/>
                  </a:cubicBezTo>
                  <a:lnTo>
                    <a:pt x="2918" y="7259"/>
                  </a:lnTo>
                  <a:cubicBezTo>
                    <a:pt x="2634" y="7259"/>
                    <a:pt x="2420" y="7045"/>
                    <a:pt x="2420" y="6725"/>
                  </a:cubicBezTo>
                  <a:lnTo>
                    <a:pt x="2420" y="4661"/>
                  </a:lnTo>
                  <a:lnTo>
                    <a:pt x="2420" y="2598"/>
                  </a:lnTo>
                  <a:cubicBezTo>
                    <a:pt x="2420" y="2313"/>
                    <a:pt x="2634" y="2100"/>
                    <a:pt x="2918" y="2100"/>
                  </a:cubicBezTo>
                  <a:close/>
                  <a:moveTo>
                    <a:pt x="7437" y="8362"/>
                  </a:moveTo>
                  <a:cubicBezTo>
                    <a:pt x="8113" y="8362"/>
                    <a:pt x="8113" y="9394"/>
                    <a:pt x="7437" y="9394"/>
                  </a:cubicBezTo>
                  <a:lnTo>
                    <a:pt x="2918" y="9394"/>
                  </a:lnTo>
                  <a:cubicBezTo>
                    <a:pt x="2242" y="9394"/>
                    <a:pt x="2242" y="8362"/>
                    <a:pt x="2918" y="8362"/>
                  </a:cubicBezTo>
                  <a:close/>
                  <a:moveTo>
                    <a:pt x="10568" y="10425"/>
                  </a:moveTo>
                  <a:cubicBezTo>
                    <a:pt x="11280" y="10425"/>
                    <a:pt x="11280" y="11457"/>
                    <a:pt x="10568" y="11457"/>
                  </a:cubicBezTo>
                  <a:lnTo>
                    <a:pt x="2918" y="11457"/>
                  </a:lnTo>
                  <a:cubicBezTo>
                    <a:pt x="2242" y="11457"/>
                    <a:pt x="2242" y="10425"/>
                    <a:pt x="2918" y="10425"/>
                  </a:cubicBezTo>
                  <a:close/>
                  <a:moveTo>
                    <a:pt x="10604" y="12489"/>
                  </a:moveTo>
                  <a:cubicBezTo>
                    <a:pt x="11280" y="12489"/>
                    <a:pt x="11280" y="13521"/>
                    <a:pt x="10568" y="13521"/>
                  </a:cubicBezTo>
                  <a:lnTo>
                    <a:pt x="6120" y="13521"/>
                  </a:lnTo>
                  <a:cubicBezTo>
                    <a:pt x="5409" y="13521"/>
                    <a:pt x="5409" y="12489"/>
                    <a:pt x="6120" y="12489"/>
                  </a:cubicBezTo>
                  <a:close/>
                  <a:moveTo>
                    <a:pt x="10604" y="14553"/>
                  </a:moveTo>
                  <a:cubicBezTo>
                    <a:pt x="11280" y="14553"/>
                    <a:pt x="11280" y="15585"/>
                    <a:pt x="10568" y="15585"/>
                  </a:cubicBezTo>
                  <a:lnTo>
                    <a:pt x="6120" y="15585"/>
                  </a:lnTo>
                  <a:cubicBezTo>
                    <a:pt x="5409" y="15585"/>
                    <a:pt x="5409" y="14553"/>
                    <a:pt x="6120" y="14553"/>
                  </a:cubicBezTo>
                  <a:close/>
                  <a:moveTo>
                    <a:pt x="534" y="0"/>
                  </a:moveTo>
                  <a:cubicBezTo>
                    <a:pt x="250" y="0"/>
                    <a:pt x="1" y="214"/>
                    <a:pt x="1" y="498"/>
                  </a:cubicBezTo>
                  <a:lnTo>
                    <a:pt x="1" y="17115"/>
                  </a:lnTo>
                  <a:cubicBezTo>
                    <a:pt x="1" y="17399"/>
                    <a:pt x="250" y="17648"/>
                    <a:pt x="534" y="17648"/>
                  </a:cubicBezTo>
                  <a:lnTo>
                    <a:pt x="12988" y="17648"/>
                  </a:lnTo>
                  <a:cubicBezTo>
                    <a:pt x="13272" y="17648"/>
                    <a:pt x="13521" y="17435"/>
                    <a:pt x="13521" y="17150"/>
                  </a:cubicBezTo>
                  <a:lnTo>
                    <a:pt x="13521" y="8646"/>
                  </a:lnTo>
                  <a:lnTo>
                    <a:pt x="13486" y="8682"/>
                  </a:lnTo>
                  <a:lnTo>
                    <a:pt x="13450" y="8718"/>
                  </a:lnTo>
                  <a:lnTo>
                    <a:pt x="13343" y="8718"/>
                  </a:lnTo>
                  <a:lnTo>
                    <a:pt x="10995" y="9251"/>
                  </a:lnTo>
                  <a:cubicBezTo>
                    <a:pt x="10924" y="9287"/>
                    <a:pt x="10853" y="9287"/>
                    <a:pt x="10782" y="9287"/>
                  </a:cubicBezTo>
                  <a:cubicBezTo>
                    <a:pt x="10248" y="9287"/>
                    <a:pt x="9821" y="8789"/>
                    <a:pt x="9963" y="8255"/>
                  </a:cubicBezTo>
                  <a:lnTo>
                    <a:pt x="10497" y="5907"/>
                  </a:lnTo>
                  <a:lnTo>
                    <a:pt x="10497" y="5871"/>
                  </a:lnTo>
                  <a:lnTo>
                    <a:pt x="10497" y="5836"/>
                  </a:lnTo>
                  <a:cubicBezTo>
                    <a:pt x="10532" y="5800"/>
                    <a:pt x="10532" y="5800"/>
                    <a:pt x="10532" y="5800"/>
                  </a:cubicBezTo>
                  <a:lnTo>
                    <a:pt x="10532" y="5764"/>
                  </a:lnTo>
                  <a:lnTo>
                    <a:pt x="10568" y="5729"/>
                  </a:lnTo>
                  <a:lnTo>
                    <a:pt x="13521" y="2776"/>
                  </a:lnTo>
                  <a:lnTo>
                    <a:pt x="13521" y="498"/>
                  </a:lnTo>
                  <a:cubicBezTo>
                    <a:pt x="13521" y="214"/>
                    <a:pt x="13272" y="0"/>
                    <a:pt x="12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5"/>
            <p:cNvSpPr/>
            <p:nvPr/>
          </p:nvSpPr>
          <p:spPr>
            <a:xfrm>
              <a:off x="2047963" y="2883575"/>
              <a:ext cx="28500" cy="28475"/>
            </a:xfrm>
            <a:custGeom>
              <a:avLst/>
              <a:gdLst/>
              <a:ahLst/>
              <a:cxnLst/>
              <a:rect l="l" t="t" r="r" b="b"/>
              <a:pathLst>
                <a:path w="1140" h="1139" extrusionOk="0">
                  <a:moveTo>
                    <a:pt x="285" y="0"/>
                  </a:moveTo>
                  <a:lnTo>
                    <a:pt x="0" y="1139"/>
                  </a:lnTo>
                  <a:lnTo>
                    <a:pt x="1139" y="890"/>
                  </a:lnTo>
                  <a:lnTo>
                    <a:pt x="2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5"/>
            <p:cNvSpPr/>
            <p:nvPr/>
          </p:nvSpPr>
          <p:spPr>
            <a:xfrm>
              <a:off x="2065763" y="2744800"/>
              <a:ext cx="150350" cy="149475"/>
            </a:xfrm>
            <a:custGeom>
              <a:avLst/>
              <a:gdLst/>
              <a:ahLst/>
              <a:cxnLst/>
              <a:rect l="l" t="t" r="r" b="b"/>
              <a:pathLst>
                <a:path w="6014" h="5979" extrusionOk="0">
                  <a:moveTo>
                    <a:pt x="4643" y="0"/>
                  </a:moveTo>
                  <a:cubicBezTo>
                    <a:pt x="4563" y="0"/>
                    <a:pt x="4483" y="36"/>
                    <a:pt x="4412" y="107"/>
                  </a:cubicBezTo>
                  <a:lnTo>
                    <a:pt x="0" y="4519"/>
                  </a:lnTo>
                  <a:lnTo>
                    <a:pt x="1459" y="5978"/>
                  </a:lnTo>
                  <a:lnTo>
                    <a:pt x="5907" y="1530"/>
                  </a:lnTo>
                  <a:cubicBezTo>
                    <a:pt x="6013" y="1424"/>
                    <a:pt x="6013" y="1210"/>
                    <a:pt x="5907" y="1103"/>
                  </a:cubicBezTo>
                  <a:lnTo>
                    <a:pt x="4875" y="107"/>
                  </a:lnTo>
                  <a:cubicBezTo>
                    <a:pt x="4803" y="36"/>
                    <a:pt x="4723" y="0"/>
                    <a:pt x="4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55"/>
          <p:cNvGrpSpPr/>
          <p:nvPr/>
        </p:nvGrpSpPr>
        <p:grpSpPr>
          <a:xfrm>
            <a:off x="4808138" y="1731975"/>
            <a:ext cx="442125" cy="441225"/>
            <a:chOff x="1773988" y="2704775"/>
            <a:chExt cx="442125" cy="441225"/>
          </a:xfrm>
        </p:grpSpPr>
        <p:sp>
          <p:nvSpPr>
            <p:cNvPr id="1199" name="Google Shape;1199;p55"/>
            <p:cNvSpPr/>
            <p:nvPr/>
          </p:nvSpPr>
          <p:spPr>
            <a:xfrm>
              <a:off x="1861163" y="2783050"/>
              <a:ext cx="42725" cy="25825"/>
            </a:xfrm>
            <a:custGeom>
              <a:avLst/>
              <a:gdLst/>
              <a:ahLst/>
              <a:cxnLst/>
              <a:rect l="l" t="t" r="r" b="b"/>
              <a:pathLst>
                <a:path w="1709" h="1033" extrusionOk="0">
                  <a:moveTo>
                    <a:pt x="0" y="0"/>
                  </a:moveTo>
                  <a:lnTo>
                    <a:pt x="0" y="1032"/>
                  </a:lnTo>
                  <a:lnTo>
                    <a:pt x="1210" y="1032"/>
                  </a:lnTo>
                  <a:cubicBezTo>
                    <a:pt x="1495" y="1032"/>
                    <a:pt x="1708" y="783"/>
                    <a:pt x="1708" y="499"/>
                  </a:cubicBezTo>
                  <a:cubicBezTo>
                    <a:pt x="1708" y="214"/>
                    <a:pt x="1495" y="0"/>
                    <a:pt x="1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5"/>
            <p:cNvSpPr/>
            <p:nvPr/>
          </p:nvSpPr>
          <p:spPr>
            <a:xfrm>
              <a:off x="1860263" y="2834650"/>
              <a:ext cx="43625" cy="25800"/>
            </a:xfrm>
            <a:custGeom>
              <a:avLst/>
              <a:gdLst/>
              <a:ahLst/>
              <a:cxnLst/>
              <a:rect l="l" t="t" r="r" b="b"/>
              <a:pathLst>
                <a:path w="1745" h="1032" extrusionOk="0">
                  <a:moveTo>
                    <a:pt x="1" y="0"/>
                  </a:moveTo>
                  <a:lnTo>
                    <a:pt x="1" y="1032"/>
                  </a:lnTo>
                  <a:lnTo>
                    <a:pt x="1211" y="1032"/>
                  </a:lnTo>
                  <a:cubicBezTo>
                    <a:pt x="1495" y="1032"/>
                    <a:pt x="1744" y="818"/>
                    <a:pt x="1744" y="534"/>
                  </a:cubicBezTo>
                  <a:lnTo>
                    <a:pt x="1744" y="498"/>
                  </a:lnTo>
                  <a:cubicBezTo>
                    <a:pt x="1744" y="214"/>
                    <a:pt x="1495" y="0"/>
                    <a:pt x="1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5"/>
            <p:cNvSpPr/>
            <p:nvPr/>
          </p:nvSpPr>
          <p:spPr>
            <a:xfrm>
              <a:off x="1773988" y="2704775"/>
              <a:ext cx="338050" cy="441225"/>
            </a:xfrm>
            <a:custGeom>
              <a:avLst/>
              <a:gdLst/>
              <a:ahLst/>
              <a:cxnLst/>
              <a:rect l="l" t="t" r="r" b="b"/>
              <a:pathLst>
                <a:path w="13522" h="17649" extrusionOk="0">
                  <a:moveTo>
                    <a:pt x="4662" y="2100"/>
                  </a:moveTo>
                  <a:cubicBezTo>
                    <a:pt x="6014" y="2100"/>
                    <a:pt x="6725" y="3665"/>
                    <a:pt x="5800" y="4661"/>
                  </a:cubicBezTo>
                  <a:cubicBezTo>
                    <a:pt x="6085" y="4946"/>
                    <a:pt x="6227" y="5337"/>
                    <a:pt x="6192" y="5693"/>
                  </a:cubicBezTo>
                  <a:cubicBezTo>
                    <a:pt x="6227" y="6547"/>
                    <a:pt x="5516" y="7259"/>
                    <a:pt x="4662" y="7259"/>
                  </a:cubicBezTo>
                  <a:lnTo>
                    <a:pt x="2918" y="7259"/>
                  </a:lnTo>
                  <a:cubicBezTo>
                    <a:pt x="2634" y="7259"/>
                    <a:pt x="2420" y="7045"/>
                    <a:pt x="2420" y="6725"/>
                  </a:cubicBezTo>
                  <a:lnTo>
                    <a:pt x="2420" y="4661"/>
                  </a:lnTo>
                  <a:lnTo>
                    <a:pt x="2420" y="2598"/>
                  </a:lnTo>
                  <a:cubicBezTo>
                    <a:pt x="2420" y="2313"/>
                    <a:pt x="2634" y="2100"/>
                    <a:pt x="2918" y="2100"/>
                  </a:cubicBezTo>
                  <a:close/>
                  <a:moveTo>
                    <a:pt x="7437" y="8362"/>
                  </a:moveTo>
                  <a:cubicBezTo>
                    <a:pt x="8113" y="8362"/>
                    <a:pt x="8113" y="9394"/>
                    <a:pt x="7437" y="9394"/>
                  </a:cubicBezTo>
                  <a:lnTo>
                    <a:pt x="2918" y="9394"/>
                  </a:lnTo>
                  <a:cubicBezTo>
                    <a:pt x="2242" y="9394"/>
                    <a:pt x="2242" y="8362"/>
                    <a:pt x="2918" y="8362"/>
                  </a:cubicBezTo>
                  <a:close/>
                  <a:moveTo>
                    <a:pt x="10568" y="10425"/>
                  </a:moveTo>
                  <a:cubicBezTo>
                    <a:pt x="11280" y="10425"/>
                    <a:pt x="11280" y="11457"/>
                    <a:pt x="10568" y="11457"/>
                  </a:cubicBezTo>
                  <a:lnTo>
                    <a:pt x="2918" y="11457"/>
                  </a:lnTo>
                  <a:cubicBezTo>
                    <a:pt x="2242" y="11457"/>
                    <a:pt x="2242" y="10425"/>
                    <a:pt x="2918" y="10425"/>
                  </a:cubicBezTo>
                  <a:close/>
                  <a:moveTo>
                    <a:pt x="10604" y="12489"/>
                  </a:moveTo>
                  <a:cubicBezTo>
                    <a:pt x="11280" y="12489"/>
                    <a:pt x="11280" y="13521"/>
                    <a:pt x="10568" y="13521"/>
                  </a:cubicBezTo>
                  <a:lnTo>
                    <a:pt x="6120" y="13521"/>
                  </a:lnTo>
                  <a:cubicBezTo>
                    <a:pt x="5409" y="13521"/>
                    <a:pt x="5409" y="12489"/>
                    <a:pt x="6120" y="12489"/>
                  </a:cubicBezTo>
                  <a:close/>
                  <a:moveTo>
                    <a:pt x="10604" y="14553"/>
                  </a:moveTo>
                  <a:cubicBezTo>
                    <a:pt x="11280" y="14553"/>
                    <a:pt x="11280" y="15585"/>
                    <a:pt x="10568" y="15585"/>
                  </a:cubicBezTo>
                  <a:lnTo>
                    <a:pt x="6120" y="15585"/>
                  </a:lnTo>
                  <a:cubicBezTo>
                    <a:pt x="5409" y="15585"/>
                    <a:pt x="5409" y="14553"/>
                    <a:pt x="6120" y="14553"/>
                  </a:cubicBezTo>
                  <a:close/>
                  <a:moveTo>
                    <a:pt x="534" y="0"/>
                  </a:moveTo>
                  <a:cubicBezTo>
                    <a:pt x="250" y="0"/>
                    <a:pt x="1" y="214"/>
                    <a:pt x="1" y="498"/>
                  </a:cubicBezTo>
                  <a:lnTo>
                    <a:pt x="1" y="17115"/>
                  </a:lnTo>
                  <a:cubicBezTo>
                    <a:pt x="1" y="17399"/>
                    <a:pt x="250" y="17648"/>
                    <a:pt x="534" y="17648"/>
                  </a:cubicBezTo>
                  <a:lnTo>
                    <a:pt x="12988" y="17648"/>
                  </a:lnTo>
                  <a:cubicBezTo>
                    <a:pt x="13272" y="17648"/>
                    <a:pt x="13521" y="17435"/>
                    <a:pt x="13521" y="17150"/>
                  </a:cubicBezTo>
                  <a:lnTo>
                    <a:pt x="13521" y="8646"/>
                  </a:lnTo>
                  <a:lnTo>
                    <a:pt x="13486" y="8682"/>
                  </a:lnTo>
                  <a:lnTo>
                    <a:pt x="13450" y="8718"/>
                  </a:lnTo>
                  <a:lnTo>
                    <a:pt x="13343" y="8718"/>
                  </a:lnTo>
                  <a:lnTo>
                    <a:pt x="10995" y="9251"/>
                  </a:lnTo>
                  <a:cubicBezTo>
                    <a:pt x="10924" y="9287"/>
                    <a:pt x="10853" y="9287"/>
                    <a:pt x="10782" y="9287"/>
                  </a:cubicBezTo>
                  <a:cubicBezTo>
                    <a:pt x="10248" y="9287"/>
                    <a:pt x="9821" y="8789"/>
                    <a:pt x="9963" y="8255"/>
                  </a:cubicBezTo>
                  <a:lnTo>
                    <a:pt x="10497" y="5907"/>
                  </a:lnTo>
                  <a:lnTo>
                    <a:pt x="10497" y="5871"/>
                  </a:lnTo>
                  <a:lnTo>
                    <a:pt x="10497" y="5836"/>
                  </a:lnTo>
                  <a:cubicBezTo>
                    <a:pt x="10532" y="5800"/>
                    <a:pt x="10532" y="5800"/>
                    <a:pt x="10532" y="5800"/>
                  </a:cubicBezTo>
                  <a:lnTo>
                    <a:pt x="10532" y="5764"/>
                  </a:lnTo>
                  <a:lnTo>
                    <a:pt x="10568" y="5729"/>
                  </a:lnTo>
                  <a:lnTo>
                    <a:pt x="13521" y="2776"/>
                  </a:lnTo>
                  <a:lnTo>
                    <a:pt x="13521" y="498"/>
                  </a:lnTo>
                  <a:cubicBezTo>
                    <a:pt x="13521" y="214"/>
                    <a:pt x="13272" y="0"/>
                    <a:pt x="12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5"/>
            <p:cNvSpPr/>
            <p:nvPr/>
          </p:nvSpPr>
          <p:spPr>
            <a:xfrm>
              <a:off x="2047963" y="2883575"/>
              <a:ext cx="28500" cy="28475"/>
            </a:xfrm>
            <a:custGeom>
              <a:avLst/>
              <a:gdLst/>
              <a:ahLst/>
              <a:cxnLst/>
              <a:rect l="l" t="t" r="r" b="b"/>
              <a:pathLst>
                <a:path w="1140" h="1139" extrusionOk="0">
                  <a:moveTo>
                    <a:pt x="285" y="0"/>
                  </a:moveTo>
                  <a:lnTo>
                    <a:pt x="0" y="1139"/>
                  </a:lnTo>
                  <a:lnTo>
                    <a:pt x="1139" y="890"/>
                  </a:lnTo>
                  <a:lnTo>
                    <a:pt x="2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5"/>
            <p:cNvSpPr/>
            <p:nvPr/>
          </p:nvSpPr>
          <p:spPr>
            <a:xfrm>
              <a:off x="2065763" y="2744800"/>
              <a:ext cx="150350" cy="149475"/>
            </a:xfrm>
            <a:custGeom>
              <a:avLst/>
              <a:gdLst/>
              <a:ahLst/>
              <a:cxnLst/>
              <a:rect l="l" t="t" r="r" b="b"/>
              <a:pathLst>
                <a:path w="6014" h="5979" extrusionOk="0">
                  <a:moveTo>
                    <a:pt x="4643" y="0"/>
                  </a:moveTo>
                  <a:cubicBezTo>
                    <a:pt x="4563" y="0"/>
                    <a:pt x="4483" y="36"/>
                    <a:pt x="4412" y="107"/>
                  </a:cubicBezTo>
                  <a:lnTo>
                    <a:pt x="0" y="4519"/>
                  </a:lnTo>
                  <a:lnTo>
                    <a:pt x="1459" y="5978"/>
                  </a:lnTo>
                  <a:lnTo>
                    <a:pt x="5907" y="1530"/>
                  </a:lnTo>
                  <a:cubicBezTo>
                    <a:pt x="6013" y="1424"/>
                    <a:pt x="6013" y="1210"/>
                    <a:pt x="5907" y="1103"/>
                  </a:cubicBezTo>
                  <a:lnTo>
                    <a:pt x="4875" y="107"/>
                  </a:lnTo>
                  <a:cubicBezTo>
                    <a:pt x="4803" y="36"/>
                    <a:pt x="4723" y="0"/>
                    <a:pt x="4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55"/>
          <p:cNvGrpSpPr/>
          <p:nvPr/>
        </p:nvGrpSpPr>
        <p:grpSpPr>
          <a:xfrm>
            <a:off x="827425" y="3293888"/>
            <a:ext cx="442125" cy="441225"/>
            <a:chOff x="1773988" y="2704775"/>
            <a:chExt cx="442125" cy="441225"/>
          </a:xfrm>
        </p:grpSpPr>
        <p:sp>
          <p:nvSpPr>
            <p:cNvPr id="1205" name="Google Shape;1205;p55"/>
            <p:cNvSpPr/>
            <p:nvPr/>
          </p:nvSpPr>
          <p:spPr>
            <a:xfrm>
              <a:off x="1861163" y="2783050"/>
              <a:ext cx="42725" cy="25825"/>
            </a:xfrm>
            <a:custGeom>
              <a:avLst/>
              <a:gdLst/>
              <a:ahLst/>
              <a:cxnLst/>
              <a:rect l="l" t="t" r="r" b="b"/>
              <a:pathLst>
                <a:path w="1709" h="1033" extrusionOk="0">
                  <a:moveTo>
                    <a:pt x="0" y="0"/>
                  </a:moveTo>
                  <a:lnTo>
                    <a:pt x="0" y="1032"/>
                  </a:lnTo>
                  <a:lnTo>
                    <a:pt x="1210" y="1032"/>
                  </a:lnTo>
                  <a:cubicBezTo>
                    <a:pt x="1495" y="1032"/>
                    <a:pt x="1708" y="783"/>
                    <a:pt x="1708" y="499"/>
                  </a:cubicBezTo>
                  <a:cubicBezTo>
                    <a:pt x="1708" y="214"/>
                    <a:pt x="1495" y="0"/>
                    <a:pt x="1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5"/>
            <p:cNvSpPr/>
            <p:nvPr/>
          </p:nvSpPr>
          <p:spPr>
            <a:xfrm>
              <a:off x="1860263" y="2834650"/>
              <a:ext cx="43625" cy="25800"/>
            </a:xfrm>
            <a:custGeom>
              <a:avLst/>
              <a:gdLst/>
              <a:ahLst/>
              <a:cxnLst/>
              <a:rect l="l" t="t" r="r" b="b"/>
              <a:pathLst>
                <a:path w="1745" h="1032" extrusionOk="0">
                  <a:moveTo>
                    <a:pt x="1" y="0"/>
                  </a:moveTo>
                  <a:lnTo>
                    <a:pt x="1" y="1032"/>
                  </a:lnTo>
                  <a:lnTo>
                    <a:pt x="1211" y="1032"/>
                  </a:lnTo>
                  <a:cubicBezTo>
                    <a:pt x="1495" y="1032"/>
                    <a:pt x="1744" y="818"/>
                    <a:pt x="1744" y="534"/>
                  </a:cubicBezTo>
                  <a:lnTo>
                    <a:pt x="1744" y="498"/>
                  </a:lnTo>
                  <a:cubicBezTo>
                    <a:pt x="1744" y="214"/>
                    <a:pt x="1495" y="0"/>
                    <a:pt x="1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5"/>
            <p:cNvSpPr/>
            <p:nvPr/>
          </p:nvSpPr>
          <p:spPr>
            <a:xfrm>
              <a:off x="1773988" y="2704775"/>
              <a:ext cx="338050" cy="441225"/>
            </a:xfrm>
            <a:custGeom>
              <a:avLst/>
              <a:gdLst/>
              <a:ahLst/>
              <a:cxnLst/>
              <a:rect l="l" t="t" r="r" b="b"/>
              <a:pathLst>
                <a:path w="13522" h="17649" extrusionOk="0">
                  <a:moveTo>
                    <a:pt x="4662" y="2100"/>
                  </a:moveTo>
                  <a:cubicBezTo>
                    <a:pt x="6014" y="2100"/>
                    <a:pt x="6725" y="3665"/>
                    <a:pt x="5800" y="4661"/>
                  </a:cubicBezTo>
                  <a:cubicBezTo>
                    <a:pt x="6085" y="4946"/>
                    <a:pt x="6227" y="5337"/>
                    <a:pt x="6192" y="5693"/>
                  </a:cubicBezTo>
                  <a:cubicBezTo>
                    <a:pt x="6227" y="6547"/>
                    <a:pt x="5516" y="7259"/>
                    <a:pt x="4662" y="7259"/>
                  </a:cubicBezTo>
                  <a:lnTo>
                    <a:pt x="2918" y="7259"/>
                  </a:lnTo>
                  <a:cubicBezTo>
                    <a:pt x="2634" y="7259"/>
                    <a:pt x="2420" y="7045"/>
                    <a:pt x="2420" y="6725"/>
                  </a:cubicBezTo>
                  <a:lnTo>
                    <a:pt x="2420" y="4661"/>
                  </a:lnTo>
                  <a:lnTo>
                    <a:pt x="2420" y="2598"/>
                  </a:lnTo>
                  <a:cubicBezTo>
                    <a:pt x="2420" y="2313"/>
                    <a:pt x="2634" y="2100"/>
                    <a:pt x="2918" y="2100"/>
                  </a:cubicBezTo>
                  <a:close/>
                  <a:moveTo>
                    <a:pt x="7437" y="8362"/>
                  </a:moveTo>
                  <a:cubicBezTo>
                    <a:pt x="8113" y="8362"/>
                    <a:pt x="8113" y="9394"/>
                    <a:pt x="7437" y="9394"/>
                  </a:cubicBezTo>
                  <a:lnTo>
                    <a:pt x="2918" y="9394"/>
                  </a:lnTo>
                  <a:cubicBezTo>
                    <a:pt x="2242" y="9394"/>
                    <a:pt x="2242" y="8362"/>
                    <a:pt x="2918" y="8362"/>
                  </a:cubicBezTo>
                  <a:close/>
                  <a:moveTo>
                    <a:pt x="10568" y="10425"/>
                  </a:moveTo>
                  <a:cubicBezTo>
                    <a:pt x="11280" y="10425"/>
                    <a:pt x="11280" y="11457"/>
                    <a:pt x="10568" y="11457"/>
                  </a:cubicBezTo>
                  <a:lnTo>
                    <a:pt x="2918" y="11457"/>
                  </a:lnTo>
                  <a:cubicBezTo>
                    <a:pt x="2242" y="11457"/>
                    <a:pt x="2242" y="10425"/>
                    <a:pt x="2918" y="10425"/>
                  </a:cubicBezTo>
                  <a:close/>
                  <a:moveTo>
                    <a:pt x="10604" y="12489"/>
                  </a:moveTo>
                  <a:cubicBezTo>
                    <a:pt x="11280" y="12489"/>
                    <a:pt x="11280" y="13521"/>
                    <a:pt x="10568" y="13521"/>
                  </a:cubicBezTo>
                  <a:lnTo>
                    <a:pt x="6120" y="13521"/>
                  </a:lnTo>
                  <a:cubicBezTo>
                    <a:pt x="5409" y="13521"/>
                    <a:pt x="5409" y="12489"/>
                    <a:pt x="6120" y="12489"/>
                  </a:cubicBezTo>
                  <a:close/>
                  <a:moveTo>
                    <a:pt x="10604" y="14553"/>
                  </a:moveTo>
                  <a:cubicBezTo>
                    <a:pt x="11280" y="14553"/>
                    <a:pt x="11280" y="15585"/>
                    <a:pt x="10568" y="15585"/>
                  </a:cubicBezTo>
                  <a:lnTo>
                    <a:pt x="6120" y="15585"/>
                  </a:lnTo>
                  <a:cubicBezTo>
                    <a:pt x="5409" y="15585"/>
                    <a:pt x="5409" y="14553"/>
                    <a:pt x="6120" y="14553"/>
                  </a:cubicBezTo>
                  <a:close/>
                  <a:moveTo>
                    <a:pt x="534" y="0"/>
                  </a:moveTo>
                  <a:cubicBezTo>
                    <a:pt x="250" y="0"/>
                    <a:pt x="1" y="214"/>
                    <a:pt x="1" y="498"/>
                  </a:cubicBezTo>
                  <a:lnTo>
                    <a:pt x="1" y="17115"/>
                  </a:lnTo>
                  <a:cubicBezTo>
                    <a:pt x="1" y="17399"/>
                    <a:pt x="250" y="17648"/>
                    <a:pt x="534" y="17648"/>
                  </a:cubicBezTo>
                  <a:lnTo>
                    <a:pt x="12988" y="17648"/>
                  </a:lnTo>
                  <a:cubicBezTo>
                    <a:pt x="13272" y="17648"/>
                    <a:pt x="13521" y="17435"/>
                    <a:pt x="13521" y="17150"/>
                  </a:cubicBezTo>
                  <a:lnTo>
                    <a:pt x="13521" y="8646"/>
                  </a:lnTo>
                  <a:lnTo>
                    <a:pt x="13486" y="8682"/>
                  </a:lnTo>
                  <a:lnTo>
                    <a:pt x="13450" y="8718"/>
                  </a:lnTo>
                  <a:lnTo>
                    <a:pt x="13343" y="8718"/>
                  </a:lnTo>
                  <a:lnTo>
                    <a:pt x="10995" y="9251"/>
                  </a:lnTo>
                  <a:cubicBezTo>
                    <a:pt x="10924" y="9287"/>
                    <a:pt x="10853" y="9287"/>
                    <a:pt x="10782" y="9287"/>
                  </a:cubicBezTo>
                  <a:cubicBezTo>
                    <a:pt x="10248" y="9287"/>
                    <a:pt x="9821" y="8789"/>
                    <a:pt x="9963" y="8255"/>
                  </a:cubicBezTo>
                  <a:lnTo>
                    <a:pt x="10497" y="5907"/>
                  </a:lnTo>
                  <a:lnTo>
                    <a:pt x="10497" y="5871"/>
                  </a:lnTo>
                  <a:lnTo>
                    <a:pt x="10497" y="5836"/>
                  </a:lnTo>
                  <a:cubicBezTo>
                    <a:pt x="10532" y="5800"/>
                    <a:pt x="10532" y="5800"/>
                    <a:pt x="10532" y="5800"/>
                  </a:cubicBezTo>
                  <a:lnTo>
                    <a:pt x="10532" y="5764"/>
                  </a:lnTo>
                  <a:lnTo>
                    <a:pt x="10568" y="5729"/>
                  </a:lnTo>
                  <a:lnTo>
                    <a:pt x="13521" y="2776"/>
                  </a:lnTo>
                  <a:lnTo>
                    <a:pt x="13521" y="498"/>
                  </a:lnTo>
                  <a:cubicBezTo>
                    <a:pt x="13521" y="214"/>
                    <a:pt x="13272" y="0"/>
                    <a:pt x="12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5"/>
            <p:cNvSpPr/>
            <p:nvPr/>
          </p:nvSpPr>
          <p:spPr>
            <a:xfrm>
              <a:off x="2047963" y="2883575"/>
              <a:ext cx="28500" cy="28475"/>
            </a:xfrm>
            <a:custGeom>
              <a:avLst/>
              <a:gdLst/>
              <a:ahLst/>
              <a:cxnLst/>
              <a:rect l="l" t="t" r="r" b="b"/>
              <a:pathLst>
                <a:path w="1140" h="1139" extrusionOk="0">
                  <a:moveTo>
                    <a:pt x="285" y="0"/>
                  </a:moveTo>
                  <a:lnTo>
                    <a:pt x="0" y="1139"/>
                  </a:lnTo>
                  <a:lnTo>
                    <a:pt x="1139" y="890"/>
                  </a:lnTo>
                  <a:lnTo>
                    <a:pt x="2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5"/>
            <p:cNvSpPr/>
            <p:nvPr/>
          </p:nvSpPr>
          <p:spPr>
            <a:xfrm>
              <a:off x="2065763" y="2744800"/>
              <a:ext cx="150350" cy="149475"/>
            </a:xfrm>
            <a:custGeom>
              <a:avLst/>
              <a:gdLst/>
              <a:ahLst/>
              <a:cxnLst/>
              <a:rect l="l" t="t" r="r" b="b"/>
              <a:pathLst>
                <a:path w="6014" h="5979" extrusionOk="0">
                  <a:moveTo>
                    <a:pt x="4643" y="0"/>
                  </a:moveTo>
                  <a:cubicBezTo>
                    <a:pt x="4563" y="0"/>
                    <a:pt x="4483" y="36"/>
                    <a:pt x="4412" y="107"/>
                  </a:cubicBezTo>
                  <a:lnTo>
                    <a:pt x="0" y="4519"/>
                  </a:lnTo>
                  <a:lnTo>
                    <a:pt x="1459" y="5978"/>
                  </a:lnTo>
                  <a:lnTo>
                    <a:pt x="5907" y="1530"/>
                  </a:lnTo>
                  <a:cubicBezTo>
                    <a:pt x="6013" y="1424"/>
                    <a:pt x="6013" y="1210"/>
                    <a:pt x="5907" y="1103"/>
                  </a:cubicBezTo>
                  <a:lnTo>
                    <a:pt x="4875" y="107"/>
                  </a:lnTo>
                  <a:cubicBezTo>
                    <a:pt x="4803" y="36"/>
                    <a:pt x="4723" y="0"/>
                    <a:pt x="4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13"/>
        <p:cNvGrpSpPr/>
        <p:nvPr/>
      </p:nvGrpSpPr>
      <p:grpSpPr>
        <a:xfrm>
          <a:off x="0" y="0"/>
          <a:ext cx="0" cy="0"/>
          <a:chOff x="0" y="0"/>
          <a:chExt cx="0" cy="0"/>
        </a:xfrm>
      </p:grpSpPr>
      <p:sp>
        <p:nvSpPr>
          <p:cNvPr id="1214" name="Google Shape;1214;p56"/>
          <p:cNvSpPr txBox="1">
            <a:spLocks noGrp="1"/>
          </p:cNvSpPr>
          <p:nvPr>
            <p:ph type="title"/>
          </p:nvPr>
        </p:nvSpPr>
        <p:spPr>
          <a:xfrm flipH="1">
            <a:off x="1672125" y="1877575"/>
            <a:ext cx="5863200" cy="7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Application demo</a:t>
            </a:r>
            <a:endParaRPr/>
          </a:p>
        </p:txBody>
      </p:sp>
      <p:sp>
        <p:nvSpPr>
          <p:cNvPr id="1215" name="Google Shape;1215;p56"/>
          <p:cNvSpPr/>
          <p:nvPr/>
        </p:nvSpPr>
        <p:spPr>
          <a:xfrm>
            <a:off x="3888300" y="564638"/>
            <a:ext cx="1367400" cy="9648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6"/>
          <p:cNvSpPr txBox="1">
            <a:spLocks noGrp="1"/>
          </p:cNvSpPr>
          <p:nvPr>
            <p:ph type="title" idx="2"/>
          </p:nvPr>
        </p:nvSpPr>
        <p:spPr>
          <a:xfrm flipH="1">
            <a:off x="3848854" y="626138"/>
            <a:ext cx="1446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217" name="Google Shape;1217;p56">
            <a:hlinkClick r:id="" action="ppaction://noaction"/>
          </p:cNvPr>
          <p:cNvSpPr/>
          <p:nvPr/>
        </p:nvSpPr>
        <p:spPr>
          <a:xfrm>
            <a:off x="7759975" y="3937775"/>
            <a:ext cx="670800" cy="6708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 name="Google Shape;1218;p56"/>
          <p:cNvGrpSpPr/>
          <p:nvPr/>
        </p:nvGrpSpPr>
        <p:grpSpPr>
          <a:xfrm>
            <a:off x="7955213" y="4149016"/>
            <a:ext cx="280324" cy="248318"/>
            <a:chOff x="853000" y="238125"/>
            <a:chExt cx="5914000" cy="5238775"/>
          </a:xfrm>
        </p:grpSpPr>
        <p:sp>
          <p:nvSpPr>
            <p:cNvPr id="1219" name="Google Shape;1219;p56"/>
            <p:cNvSpPr/>
            <p:nvPr/>
          </p:nvSpPr>
          <p:spPr>
            <a:xfrm>
              <a:off x="1657075" y="1108800"/>
              <a:ext cx="4240125" cy="4368100"/>
            </a:xfrm>
            <a:custGeom>
              <a:avLst/>
              <a:gdLst/>
              <a:ahLst/>
              <a:cxnLst/>
              <a:rect l="l" t="t" r="r" b="b"/>
              <a:pathLst>
                <a:path w="169605" h="174724" extrusionOk="0">
                  <a:moveTo>
                    <a:pt x="87327" y="0"/>
                  </a:moveTo>
                  <a:lnTo>
                    <a:pt x="1" y="73147"/>
                  </a:lnTo>
                  <a:lnTo>
                    <a:pt x="1" y="169432"/>
                  </a:lnTo>
                  <a:lnTo>
                    <a:pt x="1" y="169674"/>
                  </a:lnTo>
                  <a:lnTo>
                    <a:pt x="35" y="170262"/>
                  </a:lnTo>
                  <a:lnTo>
                    <a:pt x="105" y="170677"/>
                  </a:lnTo>
                  <a:lnTo>
                    <a:pt x="208" y="171126"/>
                  </a:lnTo>
                  <a:lnTo>
                    <a:pt x="347" y="171576"/>
                  </a:lnTo>
                  <a:lnTo>
                    <a:pt x="554" y="172095"/>
                  </a:lnTo>
                  <a:lnTo>
                    <a:pt x="796" y="172579"/>
                  </a:lnTo>
                  <a:lnTo>
                    <a:pt x="1142" y="173063"/>
                  </a:lnTo>
                  <a:lnTo>
                    <a:pt x="1315" y="173270"/>
                  </a:lnTo>
                  <a:lnTo>
                    <a:pt x="1523" y="173513"/>
                  </a:lnTo>
                  <a:lnTo>
                    <a:pt x="1765" y="173720"/>
                  </a:lnTo>
                  <a:lnTo>
                    <a:pt x="2007" y="173893"/>
                  </a:lnTo>
                  <a:lnTo>
                    <a:pt x="2283" y="174100"/>
                  </a:lnTo>
                  <a:lnTo>
                    <a:pt x="2595" y="174239"/>
                  </a:lnTo>
                  <a:lnTo>
                    <a:pt x="2906" y="174377"/>
                  </a:lnTo>
                  <a:lnTo>
                    <a:pt x="3252" y="174515"/>
                  </a:lnTo>
                  <a:lnTo>
                    <a:pt x="3632" y="174585"/>
                  </a:lnTo>
                  <a:lnTo>
                    <a:pt x="4047" y="174688"/>
                  </a:lnTo>
                  <a:lnTo>
                    <a:pt x="4497" y="174723"/>
                  </a:lnTo>
                  <a:lnTo>
                    <a:pt x="4946" y="174723"/>
                  </a:lnTo>
                  <a:lnTo>
                    <a:pt x="64571" y="174654"/>
                  </a:lnTo>
                  <a:lnTo>
                    <a:pt x="65850" y="174654"/>
                  </a:lnTo>
                  <a:lnTo>
                    <a:pt x="65850" y="120183"/>
                  </a:lnTo>
                  <a:lnTo>
                    <a:pt x="104966" y="120183"/>
                  </a:lnTo>
                  <a:lnTo>
                    <a:pt x="104966" y="174515"/>
                  </a:lnTo>
                  <a:lnTo>
                    <a:pt x="163898" y="174515"/>
                  </a:lnTo>
                  <a:lnTo>
                    <a:pt x="164452" y="174446"/>
                  </a:lnTo>
                  <a:lnTo>
                    <a:pt x="165005" y="174377"/>
                  </a:lnTo>
                  <a:lnTo>
                    <a:pt x="165489" y="174239"/>
                  </a:lnTo>
                  <a:lnTo>
                    <a:pt x="165939" y="174100"/>
                  </a:lnTo>
                  <a:lnTo>
                    <a:pt x="166354" y="173928"/>
                  </a:lnTo>
                  <a:lnTo>
                    <a:pt x="166734" y="173720"/>
                  </a:lnTo>
                  <a:lnTo>
                    <a:pt x="167080" y="173478"/>
                  </a:lnTo>
                  <a:lnTo>
                    <a:pt x="167391" y="173270"/>
                  </a:lnTo>
                  <a:lnTo>
                    <a:pt x="167703" y="172994"/>
                  </a:lnTo>
                  <a:lnTo>
                    <a:pt x="167945" y="172717"/>
                  </a:lnTo>
                  <a:lnTo>
                    <a:pt x="168187" y="172440"/>
                  </a:lnTo>
                  <a:lnTo>
                    <a:pt x="168429" y="172129"/>
                  </a:lnTo>
                  <a:lnTo>
                    <a:pt x="168602" y="171852"/>
                  </a:lnTo>
                  <a:lnTo>
                    <a:pt x="168913" y="171230"/>
                  </a:lnTo>
                  <a:lnTo>
                    <a:pt x="169155" y="170607"/>
                  </a:lnTo>
                  <a:lnTo>
                    <a:pt x="169363" y="170019"/>
                  </a:lnTo>
                  <a:lnTo>
                    <a:pt x="169466" y="169466"/>
                  </a:lnTo>
                  <a:lnTo>
                    <a:pt x="169536" y="168982"/>
                  </a:lnTo>
                  <a:lnTo>
                    <a:pt x="169570" y="168532"/>
                  </a:lnTo>
                  <a:lnTo>
                    <a:pt x="169605" y="168221"/>
                  </a:lnTo>
                  <a:lnTo>
                    <a:pt x="169605" y="167944"/>
                  </a:lnTo>
                  <a:lnTo>
                    <a:pt x="169605" y="73147"/>
                  </a:lnTo>
                  <a:lnTo>
                    <a:pt x="87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6"/>
            <p:cNvSpPr/>
            <p:nvPr/>
          </p:nvSpPr>
          <p:spPr>
            <a:xfrm>
              <a:off x="853000" y="238125"/>
              <a:ext cx="5914000" cy="2798800"/>
            </a:xfrm>
            <a:custGeom>
              <a:avLst/>
              <a:gdLst/>
              <a:ahLst/>
              <a:cxnLst/>
              <a:rect l="l" t="t" r="r" b="b"/>
              <a:pathLst>
                <a:path w="236560" h="111952" extrusionOk="0">
                  <a:moveTo>
                    <a:pt x="120217" y="0"/>
                  </a:moveTo>
                  <a:lnTo>
                    <a:pt x="0" y="105864"/>
                  </a:lnTo>
                  <a:lnTo>
                    <a:pt x="104" y="106003"/>
                  </a:lnTo>
                  <a:lnTo>
                    <a:pt x="346" y="106418"/>
                  </a:lnTo>
                  <a:lnTo>
                    <a:pt x="795" y="107040"/>
                  </a:lnTo>
                  <a:lnTo>
                    <a:pt x="1418" y="107801"/>
                  </a:lnTo>
                  <a:lnTo>
                    <a:pt x="1798" y="108216"/>
                  </a:lnTo>
                  <a:lnTo>
                    <a:pt x="2213" y="108631"/>
                  </a:lnTo>
                  <a:lnTo>
                    <a:pt x="2698" y="109046"/>
                  </a:lnTo>
                  <a:lnTo>
                    <a:pt x="3216" y="109461"/>
                  </a:lnTo>
                  <a:lnTo>
                    <a:pt x="3770" y="109876"/>
                  </a:lnTo>
                  <a:lnTo>
                    <a:pt x="4358" y="110291"/>
                  </a:lnTo>
                  <a:lnTo>
                    <a:pt x="5015" y="110672"/>
                  </a:lnTo>
                  <a:lnTo>
                    <a:pt x="5741" y="110983"/>
                  </a:lnTo>
                  <a:lnTo>
                    <a:pt x="6467" y="111294"/>
                  </a:lnTo>
                  <a:lnTo>
                    <a:pt x="7263" y="111536"/>
                  </a:lnTo>
                  <a:lnTo>
                    <a:pt x="8127" y="111744"/>
                  </a:lnTo>
                  <a:lnTo>
                    <a:pt x="9027" y="111882"/>
                  </a:lnTo>
                  <a:lnTo>
                    <a:pt x="9960" y="111951"/>
                  </a:lnTo>
                  <a:lnTo>
                    <a:pt x="10963" y="111917"/>
                  </a:lnTo>
                  <a:lnTo>
                    <a:pt x="11482" y="111882"/>
                  </a:lnTo>
                  <a:lnTo>
                    <a:pt x="12001" y="111848"/>
                  </a:lnTo>
                  <a:lnTo>
                    <a:pt x="12520" y="111744"/>
                  </a:lnTo>
                  <a:lnTo>
                    <a:pt x="13073" y="111640"/>
                  </a:lnTo>
                  <a:lnTo>
                    <a:pt x="13661" y="111502"/>
                  </a:lnTo>
                  <a:lnTo>
                    <a:pt x="14214" y="111363"/>
                  </a:lnTo>
                  <a:lnTo>
                    <a:pt x="14802" y="111156"/>
                  </a:lnTo>
                  <a:lnTo>
                    <a:pt x="15425" y="110948"/>
                  </a:lnTo>
                  <a:lnTo>
                    <a:pt x="16013" y="110706"/>
                  </a:lnTo>
                  <a:lnTo>
                    <a:pt x="16635" y="110430"/>
                  </a:lnTo>
                  <a:lnTo>
                    <a:pt x="17292" y="110118"/>
                  </a:lnTo>
                  <a:lnTo>
                    <a:pt x="17950" y="109807"/>
                  </a:lnTo>
                  <a:lnTo>
                    <a:pt x="18607" y="109427"/>
                  </a:lnTo>
                  <a:lnTo>
                    <a:pt x="19264" y="109012"/>
                  </a:lnTo>
                  <a:lnTo>
                    <a:pt x="19955" y="108597"/>
                  </a:lnTo>
                  <a:lnTo>
                    <a:pt x="20682" y="108112"/>
                  </a:lnTo>
                  <a:lnTo>
                    <a:pt x="21373" y="107628"/>
                  </a:lnTo>
                  <a:lnTo>
                    <a:pt x="22100" y="107075"/>
                  </a:lnTo>
                  <a:lnTo>
                    <a:pt x="22861" y="106487"/>
                  </a:lnTo>
                  <a:lnTo>
                    <a:pt x="23587" y="105864"/>
                  </a:lnTo>
                  <a:lnTo>
                    <a:pt x="120217" y="24140"/>
                  </a:lnTo>
                  <a:lnTo>
                    <a:pt x="210829" y="105346"/>
                  </a:lnTo>
                  <a:lnTo>
                    <a:pt x="211694" y="105968"/>
                  </a:lnTo>
                  <a:lnTo>
                    <a:pt x="212558" y="106556"/>
                  </a:lnTo>
                  <a:lnTo>
                    <a:pt x="213388" y="107075"/>
                  </a:lnTo>
                  <a:lnTo>
                    <a:pt x="214184" y="107594"/>
                  </a:lnTo>
                  <a:lnTo>
                    <a:pt x="215014" y="108043"/>
                  </a:lnTo>
                  <a:lnTo>
                    <a:pt x="215775" y="108458"/>
                  </a:lnTo>
                  <a:lnTo>
                    <a:pt x="216570" y="108873"/>
                  </a:lnTo>
                  <a:lnTo>
                    <a:pt x="217296" y="109219"/>
                  </a:lnTo>
                  <a:lnTo>
                    <a:pt x="218057" y="109565"/>
                  </a:lnTo>
                  <a:lnTo>
                    <a:pt x="218749" y="109876"/>
                  </a:lnTo>
                  <a:lnTo>
                    <a:pt x="219475" y="110118"/>
                  </a:lnTo>
                  <a:lnTo>
                    <a:pt x="220167" y="110360"/>
                  </a:lnTo>
                  <a:lnTo>
                    <a:pt x="220824" y="110568"/>
                  </a:lnTo>
                  <a:lnTo>
                    <a:pt x="221481" y="110775"/>
                  </a:lnTo>
                  <a:lnTo>
                    <a:pt x="222104" y="110914"/>
                  </a:lnTo>
                  <a:lnTo>
                    <a:pt x="222761" y="111052"/>
                  </a:lnTo>
                  <a:lnTo>
                    <a:pt x="223349" y="111156"/>
                  </a:lnTo>
                  <a:lnTo>
                    <a:pt x="223937" y="111225"/>
                  </a:lnTo>
                  <a:lnTo>
                    <a:pt x="224524" y="111294"/>
                  </a:lnTo>
                  <a:lnTo>
                    <a:pt x="225078" y="111329"/>
                  </a:lnTo>
                  <a:lnTo>
                    <a:pt x="226185" y="111363"/>
                  </a:lnTo>
                  <a:lnTo>
                    <a:pt x="227188" y="111294"/>
                  </a:lnTo>
                  <a:lnTo>
                    <a:pt x="228156" y="111156"/>
                  </a:lnTo>
                  <a:lnTo>
                    <a:pt x="229055" y="110948"/>
                  </a:lnTo>
                  <a:lnTo>
                    <a:pt x="229920" y="110706"/>
                  </a:lnTo>
                  <a:lnTo>
                    <a:pt x="230715" y="110430"/>
                  </a:lnTo>
                  <a:lnTo>
                    <a:pt x="231441" y="110084"/>
                  </a:lnTo>
                  <a:lnTo>
                    <a:pt x="232133" y="109703"/>
                  </a:lnTo>
                  <a:lnTo>
                    <a:pt x="232756" y="109323"/>
                  </a:lnTo>
                  <a:lnTo>
                    <a:pt x="233344" y="108908"/>
                  </a:lnTo>
                  <a:lnTo>
                    <a:pt x="233862" y="108493"/>
                  </a:lnTo>
                  <a:lnTo>
                    <a:pt x="234347" y="108078"/>
                  </a:lnTo>
                  <a:lnTo>
                    <a:pt x="234796" y="107663"/>
                  </a:lnTo>
                  <a:lnTo>
                    <a:pt x="235177" y="107248"/>
                  </a:lnTo>
                  <a:lnTo>
                    <a:pt x="235765" y="106522"/>
                  </a:lnTo>
                  <a:lnTo>
                    <a:pt x="236214" y="105899"/>
                  </a:lnTo>
                  <a:lnTo>
                    <a:pt x="236456" y="105519"/>
                  </a:lnTo>
                  <a:lnTo>
                    <a:pt x="236560" y="105346"/>
                  </a:lnTo>
                  <a:lnTo>
                    <a:pt x="1202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14"/>
                                        </p:tgtEl>
                                        <p:attrNameLst>
                                          <p:attrName>style.visibility</p:attrName>
                                        </p:attrNameLst>
                                      </p:cBhvr>
                                      <p:to>
                                        <p:strVal val="visible"/>
                                      </p:to>
                                    </p:set>
                                    <p:animEffect transition="in" filter="fade">
                                      <p:cBhvr>
                                        <p:cTn id="7" dur="1000"/>
                                        <p:tgtEl>
                                          <p:spTgt spid="1214"/>
                                        </p:tgtEl>
                                      </p:cBhvr>
                                    </p:animEffect>
                                  </p:childTnLst>
                                </p:cTn>
                              </p:par>
                              <p:par>
                                <p:cTn id="8" presetID="10" presetClass="entr" presetSubtype="0" fill="hold" nodeType="withEffect">
                                  <p:stCondLst>
                                    <p:cond delay="0"/>
                                  </p:stCondLst>
                                  <p:childTnLst>
                                    <p:set>
                                      <p:cBhvr>
                                        <p:cTn id="9" dur="1" fill="hold">
                                          <p:stCondLst>
                                            <p:cond delay="0"/>
                                          </p:stCondLst>
                                        </p:cTn>
                                        <p:tgtEl>
                                          <p:spTgt spid="1215"/>
                                        </p:tgtEl>
                                        <p:attrNameLst>
                                          <p:attrName>style.visibility</p:attrName>
                                        </p:attrNameLst>
                                      </p:cBhvr>
                                      <p:to>
                                        <p:strVal val="visible"/>
                                      </p:to>
                                    </p:set>
                                    <p:animEffect transition="in" filter="fade">
                                      <p:cBhvr>
                                        <p:cTn id="10" dur="1000"/>
                                        <p:tgtEl>
                                          <p:spTgt spid="1215"/>
                                        </p:tgtEl>
                                      </p:cBhvr>
                                    </p:animEffect>
                                  </p:childTnLst>
                                </p:cTn>
                              </p:par>
                              <p:par>
                                <p:cTn id="11" presetID="10" presetClass="entr" presetSubtype="0" fill="hold" nodeType="withEffect">
                                  <p:stCondLst>
                                    <p:cond delay="0"/>
                                  </p:stCondLst>
                                  <p:childTnLst>
                                    <p:set>
                                      <p:cBhvr>
                                        <p:cTn id="12" dur="1" fill="hold">
                                          <p:stCondLst>
                                            <p:cond delay="0"/>
                                          </p:stCondLst>
                                        </p:cTn>
                                        <p:tgtEl>
                                          <p:spTgt spid="1216"/>
                                        </p:tgtEl>
                                        <p:attrNameLst>
                                          <p:attrName>style.visibility</p:attrName>
                                        </p:attrNameLst>
                                      </p:cBhvr>
                                      <p:to>
                                        <p:strVal val="visible"/>
                                      </p:to>
                                    </p:set>
                                    <p:animEffect transition="in" filter="fade">
                                      <p:cBhvr>
                                        <p:cTn id="13" dur="1000"/>
                                        <p:tgtEl>
                                          <p:spTgt spid="12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International Banking Day XL by Slidesgo">
  <a:themeElements>
    <a:clrScheme name="Simple Light">
      <a:dk1>
        <a:srgbClr val="191919"/>
      </a:dk1>
      <a:lt1>
        <a:srgbClr val="FFFFFF"/>
      </a:lt1>
      <a:dk2>
        <a:srgbClr val="0C2054"/>
      </a:dk2>
      <a:lt2>
        <a:srgbClr val="CCCCCC"/>
      </a:lt2>
      <a:accent1>
        <a:srgbClr val="EFEFEF"/>
      </a:accent1>
      <a:accent2>
        <a:srgbClr val="DC9526"/>
      </a:accent2>
      <a:accent3>
        <a:srgbClr val="F3AC3D"/>
      </a:accent3>
      <a:accent4>
        <a:srgbClr val="263238"/>
      </a:accent4>
      <a:accent5>
        <a:srgbClr val="999999"/>
      </a:accent5>
      <a:accent6>
        <a:srgbClr val="666666"/>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335</Words>
  <Application>Microsoft Macintosh PowerPoint</Application>
  <PresentationFormat>On-screen Show (16:9)</PresentationFormat>
  <Paragraphs>54</Paragraphs>
  <Slides>18</Slides>
  <Notes>18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Montserrat Medium</vt:lpstr>
      <vt:lpstr>Bebas Neue</vt:lpstr>
      <vt:lpstr>Poppins</vt:lpstr>
      <vt:lpstr>Roboto Condensed Light</vt:lpstr>
      <vt:lpstr>Anaheim</vt:lpstr>
      <vt:lpstr>Montserrat ExtraBold</vt:lpstr>
      <vt:lpstr>Montserrat</vt:lpstr>
      <vt:lpstr>Patrick Hand</vt:lpstr>
      <vt:lpstr>Arial</vt:lpstr>
      <vt:lpstr>Barlow Medium</vt:lpstr>
      <vt:lpstr>Lato</vt:lpstr>
      <vt:lpstr>International Banking Day XL by Slidesgo</vt:lpstr>
      <vt:lpstr>PassionHub</vt:lpstr>
      <vt:lpstr>The Team</vt:lpstr>
      <vt:lpstr>PowerPoint Presentation</vt:lpstr>
      <vt:lpstr>Tech stack</vt:lpstr>
      <vt:lpstr>TECH STACK</vt:lpstr>
      <vt:lpstr>Key Features</vt:lpstr>
      <vt:lpstr>Key Features</vt:lpstr>
      <vt:lpstr>Key Features</vt:lpstr>
      <vt:lpstr>Application demo</vt:lpstr>
      <vt:lpstr>LOGIN PAGE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PassionHub</dc:title>
  <cp:lastModifiedBy>Prashanth Baskar</cp:lastModifiedBy>
  <cp:revision>2</cp:revision>
  <dcterms:modified xsi:type="dcterms:W3CDTF">2023-12-14T02:09:29Z</dcterms:modified>
</cp:coreProperties>
</file>